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4af44d8cf640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8398c22e20444d"/>
  </p:sldMasterIdLst>
  <p:sldIdLst>
    <p:sldId xmlns:r="http://schemas.openxmlformats.org/officeDocument/2006/relationships" id="256" r:id="R8397dd63740f4bec"/>
    <p:sldId xmlns:r="http://schemas.openxmlformats.org/officeDocument/2006/relationships" id="257" r:id="R7f12d7f85b47462c"/>
    <p:sldId xmlns:r="http://schemas.openxmlformats.org/officeDocument/2006/relationships" id="258" r:id="R4c2da807badb405c"/>
    <p:sldId xmlns:r="http://schemas.openxmlformats.org/officeDocument/2006/relationships" id="259" r:id="Rbe958b0987544082"/>
    <p:sldId xmlns:r="http://schemas.openxmlformats.org/officeDocument/2006/relationships" id="260" r:id="R6a83b719e9ad484e"/>
    <p:sldId xmlns:r="http://schemas.openxmlformats.org/officeDocument/2006/relationships" id="261" r:id="Rae149075a285472d"/>
    <p:sldId xmlns:r="http://schemas.openxmlformats.org/officeDocument/2006/relationships" id="262" r:id="Rc4fce32964ef4f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8398c22e20444d" /><Relationship Type="http://schemas.openxmlformats.org/officeDocument/2006/relationships/slide" Target="/ppt/slides/slide1.xml" Id="R8397dd63740f4bec" /><Relationship Type="http://schemas.openxmlformats.org/officeDocument/2006/relationships/slide" Target="/ppt/slides/slide2.xml" Id="R7f12d7f85b47462c" /><Relationship Type="http://schemas.openxmlformats.org/officeDocument/2006/relationships/slide" Target="/ppt/slides/slide3.xml" Id="R4c2da807badb405c" /><Relationship Type="http://schemas.openxmlformats.org/officeDocument/2006/relationships/slide" Target="/ppt/slides/slide4.xml" Id="Rbe958b0987544082" /><Relationship Type="http://schemas.openxmlformats.org/officeDocument/2006/relationships/slide" Target="/ppt/slides/slide5.xml" Id="R6a83b719e9ad484e" /><Relationship Type="http://schemas.openxmlformats.org/officeDocument/2006/relationships/slide" Target="/ppt/slides/slide6.xml" Id="Rae149075a285472d" /><Relationship Type="http://schemas.openxmlformats.org/officeDocument/2006/relationships/slide" Target="/ppt/slides/slide7.xml" Id="Rc4fce32964ef4f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27295505d4c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6f7fc20ef4c77" /><Relationship Type="http://schemas.openxmlformats.org/officeDocument/2006/relationships/theme" Target="/ppt/slideMasters/theme/theme1.xml" Id="R25a94e5ef7284a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46f7fc20ef4c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9038e97c94b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1432c8d1040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d11bbadff4e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9bfac14e944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c75d57c8347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2be37ba6f4b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7a24b8f9e45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SKARVEN 1171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SKARVEN 1171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5 386 363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5 388 363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HØGLI MARIT IRENE FUGLEM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Overlege Bratts veg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927 089 076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