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f465f9cb4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d8a79bee04639"/>
  </p:sldMasterIdLst>
  <p:sldIdLst>
    <p:sldId xmlns:r="http://schemas.openxmlformats.org/officeDocument/2006/relationships" id="256" r:id="R614038170e7942ae"/>
    <p:sldId xmlns:r="http://schemas.openxmlformats.org/officeDocument/2006/relationships" id="257" r:id="R26e0ace640e2457d"/>
    <p:sldId xmlns:r="http://schemas.openxmlformats.org/officeDocument/2006/relationships" id="258" r:id="Red206eeac9e242d2"/>
    <p:sldId xmlns:r="http://schemas.openxmlformats.org/officeDocument/2006/relationships" id="259" r:id="R49cfd05f340343d6"/>
    <p:sldId xmlns:r="http://schemas.openxmlformats.org/officeDocument/2006/relationships" id="260" r:id="R5c0566ee3c484f5b"/>
    <p:sldId xmlns:r="http://schemas.openxmlformats.org/officeDocument/2006/relationships" id="261" r:id="R147ccd42eea241df"/>
    <p:sldId xmlns:r="http://schemas.openxmlformats.org/officeDocument/2006/relationships" id="262" r:id="Red3ac6b7ac4e4e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d8a79bee04639" /><Relationship Type="http://schemas.openxmlformats.org/officeDocument/2006/relationships/slide" Target="/ppt/slides/slide1.xml" Id="R614038170e7942ae" /><Relationship Type="http://schemas.openxmlformats.org/officeDocument/2006/relationships/slide" Target="/ppt/slides/slide2.xml" Id="R26e0ace640e2457d" /><Relationship Type="http://schemas.openxmlformats.org/officeDocument/2006/relationships/slide" Target="/ppt/slides/slide3.xml" Id="Red206eeac9e242d2" /><Relationship Type="http://schemas.openxmlformats.org/officeDocument/2006/relationships/slide" Target="/ppt/slides/slide4.xml" Id="R49cfd05f340343d6" /><Relationship Type="http://schemas.openxmlformats.org/officeDocument/2006/relationships/slide" Target="/ppt/slides/slide5.xml" Id="R5c0566ee3c484f5b" /><Relationship Type="http://schemas.openxmlformats.org/officeDocument/2006/relationships/slide" Target="/ppt/slides/slide6.xml" Id="R147ccd42eea241df" /><Relationship Type="http://schemas.openxmlformats.org/officeDocument/2006/relationships/slide" Target="/ppt/slides/slide7.xml" Id="Red3ac6b7ac4e4e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3f70ea44547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b9115bf094bdc" /><Relationship Type="http://schemas.openxmlformats.org/officeDocument/2006/relationships/theme" Target="/ppt/slideMasters/theme/theme1.xml" Id="Re3ea1cd56d35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cb9115bf09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ca280596646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2e45ef91841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0597492444d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2b032986645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b76b73d25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959c0dc774c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f5a3bbc9843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FRITHJOF ANDERSSEN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4 427 091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16 370 171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426 372 424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430 837 854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 ANDERSSEN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927 120 070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