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956391d77a4c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3c15f800364279"/>
  </p:sldMasterIdLst>
  <p:sldIdLst>
    <p:sldId xmlns:r="http://schemas.openxmlformats.org/officeDocument/2006/relationships" id="256" r:id="Rb6cbe6989f02449f"/>
    <p:sldId xmlns:r="http://schemas.openxmlformats.org/officeDocument/2006/relationships" id="257" r:id="Rf66de55e84894dcc"/>
    <p:sldId xmlns:r="http://schemas.openxmlformats.org/officeDocument/2006/relationships" id="258" r:id="Rb95292a907154240"/>
    <p:sldId xmlns:r="http://schemas.openxmlformats.org/officeDocument/2006/relationships" id="259" r:id="R454908ea28c044dc"/>
    <p:sldId xmlns:r="http://schemas.openxmlformats.org/officeDocument/2006/relationships" id="260" r:id="R85d0e623d2904352"/>
    <p:sldId xmlns:r="http://schemas.openxmlformats.org/officeDocument/2006/relationships" id="261" r:id="R03e603ea26494dbd"/>
    <p:sldId xmlns:r="http://schemas.openxmlformats.org/officeDocument/2006/relationships" id="262" r:id="R0f91f060257441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c15f800364279" /><Relationship Type="http://schemas.openxmlformats.org/officeDocument/2006/relationships/slide" Target="/ppt/slides/slide1.xml" Id="Rb6cbe6989f02449f" /><Relationship Type="http://schemas.openxmlformats.org/officeDocument/2006/relationships/slide" Target="/ppt/slides/slide2.xml" Id="Rf66de55e84894dcc" /><Relationship Type="http://schemas.openxmlformats.org/officeDocument/2006/relationships/slide" Target="/ppt/slides/slide3.xml" Id="Rb95292a907154240" /><Relationship Type="http://schemas.openxmlformats.org/officeDocument/2006/relationships/slide" Target="/ppt/slides/slide4.xml" Id="R454908ea28c044dc" /><Relationship Type="http://schemas.openxmlformats.org/officeDocument/2006/relationships/slide" Target="/ppt/slides/slide5.xml" Id="R85d0e623d2904352" /><Relationship Type="http://schemas.openxmlformats.org/officeDocument/2006/relationships/slide" Target="/ppt/slides/slide6.xml" Id="R03e603ea26494dbd" /><Relationship Type="http://schemas.openxmlformats.org/officeDocument/2006/relationships/slide" Target="/ppt/slides/slide7.xml" Id="R0f91f060257441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f855970884d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7747f66b54799" /><Relationship Type="http://schemas.openxmlformats.org/officeDocument/2006/relationships/theme" Target="/ppt/slideMasters/theme/theme1.xml" Id="R791dd7ebf188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7747f66b547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65993c996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f9c956e6e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265afe08c47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82eb03ca6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3d9680788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9ccfdf0ed49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65173c6b74c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AKSJON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10 486 608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Nilseskauveien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927 143 097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