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59a7927e864a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a5d787e25f4379"/>
  </p:sldMasterIdLst>
  <p:sldIdLst>
    <p:sldId xmlns:r="http://schemas.openxmlformats.org/officeDocument/2006/relationships" id="256" r:id="Reb1c1a4c15f54d6e"/>
    <p:sldId xmlns:r="http://schemas.openxmlformats.org/officeDocument/2006/relationships" id="257" r:id="Ref84f7ea61004770"/>
    <p:sldId xmlns:r="http://schemas.openxmlformats.org/officeDocument/2006/relationships" id="258" r:id="R46944079227c4f5a"/>
    <p:sldId xmlns:r="http://schemas.openxmlformats.org/officeDocument/2006/relationships" id="259" r:id="R6fffc722466642fc"/>
    <p:sldId xmlns:r="http://schemas.openxmlformats.org/officeDocument/2006/relationships" id="260" r:id="Rfa21dd2cd97341c9"/>
    <p:sldId xmlns:r="http://schemas.openxmlformats.org/officeDocument/2006/relationships" id="261" r:id="R24c14ff6be2844a5"/>
    <p:sldId xmlns:r="http://schemas.openxmlformats.org/officeDocument/2006/relationships" id="262" r:id="R6fc0309dba4a46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a5d787e25f4379" /><Relationship Type="http://schemas.openxmlformats.org/officeDocument/2006/relationships/slide" Target="/ppt/slides/slide1.xml" Id="Reb1c1a4c15f54d6e" /><Relationship Type="http://schemas.openxmlformats.org/officeDocument/2006/relationships/slide" Target="/ppt/slides/slide2.xml" Id="Ref84f7ea61004770" /><Relationship Type="http://schemas.openxmlformats.org/officeDocument/2006/relationships/slide" Target="/ppt/slides/slide3.xml" Id="R46944079227c4f5a" /><Relationship Type="http://schemas.openxmlformats.org/officeDocument/2006/relationships/slide" Target="/ppt/slides/slide4.xml" Id="R6fffc722466642fc" /><Relationship Type="http://schemas.openxmlformats.org/officeDocument/2006/relationships/slide" Target="/ppt/slides/slide5.xml" Id="Rfa21dd2cd97341c9" /><Relationship Type="http://schemas.openxmlformats.org/officeDocument/2006/relationships/slide" Target="/ppt/slides/slide6.xml" Id="R24c14ff6be2844a5" /><Relationship Type="http://schemas.openxmlformats.org/officeDocument/2006/relationships/slide" Target="/ppt/slides/slide7.xml" Id="R6fc0309dba4a46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da4b49df7e45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4ebb366eb4c19" /><Relationship Type="http://schemas.openxmlformats.org/officeDocument/2006/relationships/theme" Target="/ppt/slideMasters/theme/theme1.xml" Id="R52ecce8fe2f04a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c4ebb366eb4c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7905c9ca74c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ac19caf594d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51de8ee194e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621c0b1bb46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f411071e947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e77f09f2e49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0f7ab764c4c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MM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−353 874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52 286 723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158 530 498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161 021 396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JIM DIMITRI FOSSHEIM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Behrens'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927 143 410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GRUPPEN AS</a:t>
            </a:r>
          </a:p>
        </p:txBody>
      </p:sp>
    </p:spTree>
  </p:cSld>
  <p:clrMapOvr>
    <a:masterClrMapping xmlns:a="http://schemas.openxmlformats.org/drawingml/2006/main"/>
  </p:clrMapOvr>
</p:sld>
</file>