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6ff064e4f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2127a4ddf40ec"/>
  </p:sldMasterIdLst>
  <p:sldIdLst>
    <p:sldId xmlns:r="http://schemas.openxmlformats.org/officeDocument/2006/relationships" id="256" r:id="Rf0930d4d2e014eca"/>
    <p:sldId xmlns:r="http://schemas.openxmlformats.org/officeDocument/2006/relationships" id="257" r:id="Rc136df26977c43f3"/>
    <p:sldId xmlns:r="http://schemas.openxmlformats.org/officeDocument/2006/relationships" id="258" r:id="Rd268581cb276429f"/>
    <p:sldId xmlns:r="http://schemas.openxmlformats.org/officeDocument/2006/relationships" id="259" r:id="R1db9b057d65a4881"/>
    <p:sldId xmlns:r="http://schemas.openxmlformats.org/officeDocument/2006/relationships" id="260" r:id="R2408965497104759"/>
    <p:sldId xmlns:r="http://schemas.openxmlformats.org/officeDocument/2006/relationships" id="261" r:id="Rac2e93f7cb6f4cbe"/>
    <p:sldId xmlns:r="http://schemas.openxmlformats.org/officeDocument/2006/relationships" id="262" r:id="Ra7186df74df8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2127a4ddf40ec" /><Relationship Type="http://schemas.openxmlformats.org/officeDocument/2006/relationships/slide" Target="/ppt/slides/slide1.xml" Id="Rf0930d4d2e014eca" /><Relationship Type="http://schemas.openxmlformats.org/officeDocument/2006/relationships/slide" Target="/ppt/slides/slide2.xml" Id="Rc136df26977c43f3" /><Relationship Type="http://schemas.openxmlformats.org/officeDocument/2006/relationships/slide" Target="/ppt/slides/slide3.xml" Id="Rd268581cb276429f" /><Relationship Type="http://schemas.openxmlformats.org/officeDocument/2006/relationships/slide" Target="/ppt/slides/slide4.xml" Id="R1db9b057d65a4881" /><Relationship Type="http://schemas.openxmlformats.org/officeDocument/2006/relationships/slide" Target="/ppt/slides/slide5.xml" Id="R2408965497104759" /><Relationship Type="http://schemas.openxmlformats.org/officeDocument/2006/relationships/slide" Target="/ppt/slides/slide6.xml" Id="Rac2e93f7cb6f4cbe" /><Relationship Type="http://schemas.openxmlformats.org/officeDocument/2006/relationships/slide" Target="/ppt/slides/slide7.xml" Id="Ra7186df74df8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3b4ee34cb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3007aecf457d" /><Relationship Type="http://schemas.openxmlformats.org/officeDocument/2006/relationships/theme" Target="/ppt/slideMasters/theme/theme1.xml" Id="R38f66f50d7a6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03007aecf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a5707db7d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24237825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43be75a1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ff8f786f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f6c01c3b9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49723bf9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d93c68c74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SLIPPAGE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JOAKIM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Ellis, Prost Christies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927 146 193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