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3a614ff20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e371b284a04266"/>
  </p:sldMasterIdLst>
  <p:sldIdLst>
    <p:sldId xmlns:r="http://schemas.openxmlformats.org/officeDocument/2006/relationships" id="256" r:id="R0a693ec8bfb94407"/>
    <p:sldId xmlns:r="http://schemas.openxmlformats.org/officeDocument/2006/relationships" id="257" r:id="R64368c70c4f9415a"/>
    <p:sldId xmlns:r="http://schemas.openxmlformats.org/officeDocument/2006/relationships" id="258" r:id="R8f3af9af3bbe41e8"/>
    <p:sldId xmlns:r="http://schemas.openxmlformats.org/officeDocument/2006/relationships" id="259" r:id="R14bfcac5c0954048"/>
    <p:sldId xmlns:r="http://schemas.openxmlformats.org/officeDocument/2006/relationships" id="260" r:id="R3e8dc20dbf4744b2"/>
    <p:sldId xmlns:r="http://schemas.openxmlformats.org/officeDocument/2006/relationships" id="261" r:id="Rffe86ca8153b41c3"/>
    <p:sldId xmlns:r="http://schemas.openxmlformats.org/officeDocument/2006/relationships" id="262" r:id="R2371f243be8340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371b284a04266" /><Relationship Type="http://schemas.openxmlformats.org/officeDocument/2006/relationships/slide" Target="/ppt/slides/slide1.xml" Id="R0a693ec8bfb94407" /><Relationship Type="http://schemas.openxmlformats.org/officeDocument/2006/relationships/slide" Target="/ppt/slides/slide2.xml" Id="R64368c70c4f9415a" /><Relationship Type="http://schemas.openxmlformats.org/officeDocument/2006/relationships/slide" Target="/ppt/slides/slide3.xml" Id="R8f3af9af3bbe41e8" /><Relationship Type="http://schemas.openxmlformats.org/officeDocument/2006/relationships/slide" Target="/ppt/slides/slide4.xml" Id="R14bfcac5c0954048" /><Relationship Type="http://schemas.openxmlformats.org/officeDocument/2006/relationships/slide" Target="/ppt/slides/slide5.xml" Id="R3e8dc20dbf4744b2" /><Relationship Type="http://schemas.openxmlformats.org/officeDocument/2006/relationships/slide" Target="/ppt/slides/slide6.xml" Id="Rffe86ca8153b41c3" /><Relationship Type="http://schemas.openxmlformats.org/officeDocument/2006/relationships/slide" Target="/ppt/slides/slide7.xml" Id="R2371f243be8340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10c08be0147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38af940f848b6" /><Relationship Type="http://schemas.openxmlformats.org/officeDocument/2006/relationships/theme" Target="/ppt/slideMasters/theme/theme1.xml" Id="R668578085c7c4e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38af940f8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4473e6f43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7ea3b4cd1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a926b190b49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111d33c9b48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c4fb900f9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96015ee274f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7b1f046d644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REVISJONSSENTRALEN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EGGAN ANN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Revisjonskomp. Midt-Norge AS, 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