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fb0aaebf0943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d1ba5e94d14dec"/>
  </p:sldMasterIdLst>
  <p:sldIdLst>
    <p:sldId xmlns:r="http://schemas.openxmlformats.org/officeDocument/2006/relationships" id="256" r:id="Ra3f3f19c3cb74512"/>
    <p:sldId xmlns:r="http://schemas.openxmlformats.org/officeDocument/2006/relationships" id="257" r:id="Rababf2386e1e46e6"/>
    <p:sldId xmlns:r="http://schemas.openxmlformats.org/officeDocument/2006/relationships" id="258" r:id="Rc5b430741e864998"/>
    <p:sldId xmlns:r="http://schemas.openxmlformats.org/officeDocument/2006/relationships" id="259" r:id="Ref802ff46ccd4c8d"/>
    <p:sldId xmlns:r="http://schemas.openxmlformats.org/officeDocument/2006/relationships" id="260" r:id="R477c60366a764084"/>
    <p:sldId xmlns:r="http://schemas.openxmlformats.org/officeDocument/2006/relationships" id="261" r:id="Re221d4d0d56b4793"/>
    <p:sldId xmlns:r="http://schemas.openxmlformats.org/officeDocument/2006/relationships" id="262" r:id="Rade25db4599444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1ba5e94d14dec" /><Relationship Type="http://schemas.openxmlformats.org/officeDocument/2006/relationships/slide" Target="/ppt/slides/slide1.xml" Id="Ra3f3f19c3cb74512" /><Relationship Type="http://schemas.openxmlformats.org/officeDocument/2006/relationships/slide" Target="/ppt/slides/slide2.xml" Id="Rababf2386e1e46e6" /><Relationship Type="http://schemas.openxmlformats.org/officeDocument/2006/relationships/slide" Target="/ppt/slides/slide3.xml" Id="Rc5b430741e864998" /><Relationship Type="http://schemas.openxmlformats.org/officeDocument/2006/relationships/slide" Target="/ppt/slides/slide4.xml" Id="Ref802ff46ccd4c8d" /><Relationship Type="http://schemas.openxmlformats.org/officeDocument/2006/relationships/slide" Target="/ppt/slides/slide5.xml" Id="R477c60366a764084" /><Relationship Type="http://schemas.openxmlformats.org/officeDocument/2006/relationships/slide" Target="/ppt/slides/slide6.xml" Id="Re221d4d0d56b4793" /><Relationship Type="http://schemas.openxmlformats.org/officeDocument/2006/relationships/slide" Target="/ppt/slides/slide7.xml" Id="Rade25db4599444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695b887dd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5de67d0ba4c78" /><Relationship Type="http://schemas.openxmlformats.org/officeDocument/2006/relationships/theme" Target="/ppt/slideMasters/theme/theme1.xml" Id="Rb76e668f66b24e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75de67d0ba4c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daed80d714d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ca8e2ef7e4c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5297ac40a40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a254f59fc41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6a8b1e87741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067dd583642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1e808de31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9NA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9NA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927 206 226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9NA HOLDING AS</a:t>
            </a:r>
          </a:p>
        </p:txBody>
      </p:sp>
    </p:spTree>
  </p:cSld>
  <p:clrMapOvr>
    <a:masterClrMapping xmlns:a="http://schemas.openxmlformats.org/drawingml/2006/main"/>
  </p:clrMapOvr>
</p:sld>
</file>