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d78a67c8e48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1bdca87074402"/>
  </p:sldMasterIdLst>
  <p:sldIdLst>
    <p:sldId xmlns:r="http://schemas.openxmlformats.org/officeDocument/2006/relationships" id="256" r:id="R5037927e2d174cb4"/>
    <p:sldId xmlns:r="http://schemas.openxmlformats.org/officeDocument/2006/relationships" id="257" r:id="R3422bfb48a3f4412"/>
    <p:sldId xmlns:r="http://schemas.openxmlformats.org/officeDocument/2006/relationships" id="258" r:id="R98cf5e28f4244bb0"/>
    <p:sldId xmlns:r="http://schemas.openxmlformats.org/officeDocument/2006/relationships" id="259" r:id="Rc569a663d0ea481f"/>
    <p:sldId xmlns:r="http://schemas.openxmlformats.org/officeDocument/2006/relationships" id="260" r:id="R95b85fa96d5e42b9"/>
    <p:sldId xmlns:r="http://schemas.openxmlformats.org/officeDocument/2006/relationships" id="261" r:id="R12e0d6e5779c4a50"/>
    <p:sldId xmlns:r="http://schemas.openxmlformats.org/officeDocument/2006/relationships" id="262" r:id="Raff4836a946e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1bdca87074402" /><Relationship Type="http://schemas.openxmlformats.org/officeDocument/2006/relationships/slide" Target="/ppt/slides/slide1.xml" Id="R5037927e2d174cb4" /><Relationship Type="http://schemas.openxmlformats.org/officeDocument/2006/relationships/slide" Target="/ppt/slides/slide2.xml" Id="R3422bfb48a3f4412" /><Relationship Type="http://schemas.openxmlformats.org/officeDocument/2006/relationships/slide" Target="/ppt/slides/slide3.xml" Id="R98cf5e28f4244bb0" /><Relationship Type="http://schemas.openxmlformats.org/officeDocument/2006/relationships/slide" Target="/ppt/slides/slide4.xml" Id="Rc569a663d0ea481f" /><Relationship Type="http://schemas.openxmlformats.org/officeDocument/2006/relationships/slide" Target="/ppt/slides/slide5.xml" Id="R95b85fa96d5e42b9" /><Relationship Type="http://schemas.openxmlformats.org/officeDocument/2006/relationships/slide" Target="/ppt/slides/slide6.xml" Id="R12e0d6e5779c4a50" /><Relationship Type="http://schemas.openxmlformats.org/officeDocument/2006/relationships/slide" Target="/ppt/slides/slide7.xml" Id="Raff4836a946e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d99bb2e27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19cb8593241eb" /><Relationship Type="http://schemas.openxmlformats.org/officeDocument/2006/relationships/theme" Target="/ppt/slideMasters/theme/theme1.xml" Id="R590869ea44014a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19cb8593241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fab3e711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24a241f9a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ee891a2c541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e643088c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924dbd862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2671328a442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66811a183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