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f9882f3d3d45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9d701a457246d7"/>
  </p:sldMasterIdLst>
  <p:sldIdLst>
    <p:sldId xmlns:r="http://schemas.openxmlformats.org/officeDocument/2006/relationships" id="256" r:id="Re3160a2243804798"/>
    <p:sldId xmlns:r="http://schemas.openxmlformats.org/officeDocument/2006/relationships" id="257" r:id="R739d7b5338644f2f"/>
    <p:sldId xmlns:r="http://schemas.openxmlformats.org/officeDocument/2006/relationships" id="258" r:id="R0ad6844c5ee64be7"/>
    <p:sldId xmlns:r="http://schemas.openxmlformats.org/officeDocument/2006/relationships" id="259" r:id="R832c481b84c348f8"/>
    <p:sldId xmlns:r="http://schemas.openxmlformats.org/officeDocument/2006/relationships" id="260" r:id="R50876e04209149c7"/>
    <p:sldId xmlns:r="http://schemas.openxmlformats.org/officeDocument/2006/relationships" id="261" r:id="R674b013fb250446b"/>
    <p:sldId xmlns:r="http://schemas.openxmlformats.org/officeDocument/2006/relationships" id="262" r:id="Rf53d9dc9f12f42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d701a457246d7" /><Relationship Type="http://schemas.openxmlformats.org/officeDocument/2006/relationships/slide" Target="/ppt/slides/slide1.xml" Id="Re3160a2243804798" /><Relationship Type="http://schemas.openxmlformats.org/officeDocument/2006/relationships/slide" Target="/ppt/slides/slide2.xml" Id="R739d7b5338644f2f" /><Relationship Type="http://schemas.openxmlformats.org/officeDocument/2006/relationships/slide" Target="/ppt/slides/slide3.xml" Id="R0ad6844c5ee64be7" /><Relationship Type="http://schemas.openxmlformats.org/officeDocument/2006/relationships/slide" Target="/ppt/slides/slide4.xml" Id="R832c481b84c348f8" /><Relationship Type="http://schemas.openxmlformats.org/officeDocument/2006/relationships/slide" Target="/ppt/slides/slide5.xml" Id="R50876e04209149c7" /><Relationship Type="http://schemas.openxmlformats.org/officeDocument/2006/relationships/slide" Target="/ppt/slides/slide6.xml" Id="R674b013fb250446b" /><Relationship Type="http://schemas.openxmlformats.org/officeDocument/2006/relationships/slide" Target="/ppt/slides/slide7.xml" Id="Rf53d9dc9f12f42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59d65ca8346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c3302314e4e76" /><Relationship Type="http://schemas.openxmlformats.org/officeDocument/2006/relationships/theme" Target="/ppt/slideMasters/theme/theme1.xml" Id="R35a1ae1210054f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bc3302314e4e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ec9343f1243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d65fdc8d74f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2fdbea57141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a9680b77247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a4c366a074b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5587c7c2345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505c286ab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&amp; 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−3 746 525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−10 455 235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343 896 880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390 344 831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SIREVÅG BARBRO TVEDT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BÅRD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JARLEIF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927 254 468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