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e9b44e43d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1aeee8087b48ca"/>
  </p:sldMasterIdLst>
  <p:sldIdLst>
    <p:sldId xmlns:r="http://schemas.openxmlformats.org/officeDocument/2006/relationships" id="256" r:id="R1f22f9171bf8414b"/>
    <p:sldId xmlns:r="http://schemas.openxmlformats.org/officeDocument/2006/relationships" id="257" r:id="Rb7609bd0c9c54333"/>
    <p:sldId xmlns:r="http://schemas.openxmlformats.org/officeDocument/2006/relationships" id="258" r:id="Redd58e7e1a224218"/>
    <p:sldId xmlns:r="http://schemas.openxmlformats.org/officeDocument/2006/relationships" id="259" r:id="Rcc21911c35a04027"/>
    <p:sldId xmlns:r="http://schemas.openxmlformats.org/officeDocument/2006/relationships" id="260" r:id="Rdf8ea6597cf24cef"/>
    <p:sldId xmlns:r="http://schemas.openxmlformats.org/officeDocument/2006/relationships" id="261" r:id="R895f3cb8be7c45bf"/>
    <p:sldId xmlns:r="http://schemas.openxmlformats.org/officeDocument/2006/relationships" id="262" r:id="R2b3a65e69346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aeee8087b48ca" /><Relationship Type="http://schemas.openxmlformats.org/officeDocument/2006/relationships/slide" Target="/ppt/slides/slide1.xml" Id="R1f22f9171bf8414b" /><Relationship Type="http://schemas.openxmlformats.org/officeDocument/2006/relationships/slide" Target="/ppt/slides/slide2.xml" Id="Rb7609bd0c9c54333" /><Relationship Type="http://schemas.openxmlformats.org/officeDocument/2006/relationships/slide" Target="/ppt/slides/slide3.xml" Id="Redd58e7e1a224218" /><Relationship Type="http://schemas.openxmlformats.org/officeDocument/2006/relationships/slide" Target="/ppt/slides/slide4.xml" Id="Rcc21911c35a04027" /><Relationship Type="http://schemas.openxmlformats.org/officeDocument/2006/relationships/slide" Target="/ppt/slides/slide5.xml" Id="Rdf8ea6597cf24cef" /><Relationship Type="http://schemas.openxmlformats.org/officeDocument/2006/relationships/slide" Target="/ppt/slides/slide6.xml" Id="R895f3cb8be7c45bf" /><Relationship Type="http://schemas.openxmlformats.org/officeDocument/2006/relationships/slide" Target="/ppt/slides/slide7.xml" Id="R2b3a65e69346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7f22f5faa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5d86bee5f42db" /><Relationship Type="http://schemas.openxmlformats.org/officeDocument/2006/relationships/theme" Target="/ppt/slideMasters/theme/theme1.xml" Id="R50e172db7271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5d86bee5f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0e9cf06b7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b73567c97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e95ebd772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429034366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1d630c81b47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670380a8c43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d31bc3a0d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29 640 727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30 184 952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927 261 790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