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f3813e123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b6d78d74c4adf"/>
  </p:sldMasterIdLst>
  <p:sldIdLst>
    <p:sldId xmlns:r="http://schemas.openxmlformats.org/officeDocument/2006/relationships" id="256" r:id="R8381a69a2c00419c"/>
    <p:sldId xmlns:r="http://schemas.openxmlformats.org/officeDocument/2006/relationships" id="257" r:id="R683358a144854f8e"/>
    <p:sldId xmlns:r="http://schemas.openxmlformats.org/officeDocument/2006/relationships" id="258" r:id="R6c5e4cf85ada472d"/>
    <p:sldId xmlns:r="http://schemas.openxmlformats.org/officeDocument/2006/relationships" id="259" r:id="Ra6b044724b374caf"/>
    <p:sldId xmlns:r="http://schemas.openxmlformats.org/officeDocument/2006/relationships" id="260" r:id="Rc806714e4d034ce2"/>
    <p:sldId xmlns:r="http://schemas.openxmlformats.org/officeDocument/2006/relationships" id="261" r:id="R75e889ada8f34d6f"/>
    <p:sldId xmlns:r="http://schemas.openxmlformats.org/officeDocument/2006/relationships" id="262" r:id="R339aefe95325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b6d78d74c4adf" /><Relationship Type="http://schemas.openxmlformats.org/officeDocument/2006/relationships/slide" Target="/ppt/slides/slide1.xml" Id="R8381a69a2c00419c" /><Relationship Type="http://schemas.openxmlformats.org/officeDocument/2006/relationships/slide" Target="/ppt/slides/slide2.xml" Id="R683358a144854f8e" /><Relationship Type="http://schemas.openxmlformats.org/officeDocument/2006/relationships/slide" Target="/ppt/slides/slide3.xml" Id="R6c5e4cf85ada472d" /><Relationship Type="http://schemas.openxmlformats.org/officeDocument/2006/relationships/slide" Target="/ppt/slides/slide4.xml" Id="Ra6b044724b374caf" /><Relationship Type="http://schemas.openxmlformats.org/officeDocument/2006/relationships/slide" Target="/ppt/slides/slide5.xml" Id="Rc806714e4d034ce2" /><Relationship Type="http://schemas.openxmlformats.org/officeDocument/2006/relationships/slide" Target="/ppt/slides/slide6.xml" Id="R75e889ada8f34d6f" /><Relationship Type="http://schemas.openxmlformats.org/officeDocument/2006/relationships/slide" Target="/ppt/slides/slide7.xml" Id="R339aefe95325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841a9e635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493f7ee64986" /><Relationship Type="http://schemas.openxmlformats.org/officeDocument/2006/relationships/theme" Target="/ppt/slideMasters/theme/theme1.xml" Id="R10208a4f5416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4493f7ee6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de0b9d222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9d6aa9853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600f3211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331edf86b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4e9606964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5cc1e79d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908ae6c2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