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1033b31efb41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9ae72ebd974586"/>
  </p:sldMasterIdLst>
  <p:sldIdLst>
    <p:sldId xmlns:r="http://schemas.openxmlformats.org/officeDocument/2006/relationships" id="256" r:id="Rde586fc0b0364907"/>
    <p:sldId xmlns:r="http://schemas.openxmlformats.org/officeDocument/2006/relationships" id="257" r:id="Ra0851ed486a24fc6"/>
    <p:sldId xmlns:r="http://schemas.openxmlformats.org/officeDocument/2006/relationships" id="258" r:id="R30846bff15f846a9"/>
    <p:sldId xmlns:r="http://schemas.openxmlformats.org/officeDocument/2006/relationships" id="259" r:id="R8b01e0989e5745b3"/>
    <p:sldId xmlns:r="http://schemas.openxmlformats.org/officeDocument/2006/relationships" id="260" r:id="Rcb643efef6094a03"/>
    <p:sldId xmlns:r="http://schemas.openxmlformats.org/officeDocument/2006/relationships" id="261" r:id="Rb77f9415bfec481d"/>
    <p:sldId xmlns:r="http://schemas.openxmlformats.org/officeDocument/2006/relationships" id="262" r:id="R55dc7a76c3644c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ae72ebd974586" /><Relationship Type="http://schemas.openxmlformats.org/officeDocument/2006/relationships/slide" Target="/ppt/slides/slide1.xml" Id="Rde586fc0b0364907" /><Relationship Type="http://schemas.openxmlformats.org/officeDocument/2006/relationships/slide" Target="/ppt/slides/slide2.xml" Id="Ra0851ed486a24fc6" /><Relationship Type="http://schemas.openxmlformats.org/officeDocument/2006/relationships/slide" Target="/ppt/slides/slide3.xml" Id="R30846bff15f846a9" /><Relationship Type="http://schemas.openxmlformats.org/officeDocument/2006/relationships/slide" Target="/ppt/slides/slide4.xml" Id="R8b01e0989e5745b3" /><Relationship Type="http://schemas.openxmlformats.org/officeDocument/2006/relationships/slide" Target="/ppt/slides/slide5.xml" Id="Rcb643efef6094a03" /><Relationship Type="http://schemas.openxmlformats.org/officeDocument/2006/relationships/slide" Target="/ppt/slides/slide6.xml" Id="Rb77f9415bfec481d" /><Relationship Type="http://schemas.openxmlformats.org/officeDocument/2006/relationships/slide" Target="/ppt/slides/slide7.xml" Id="R55dc7a76c3644c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f51293fb949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8946620c0468c" /><Relationship Type="http://schemas.openxmlformats.org/officeDocument/2006/relationships/theme" Target="/ppt/slideMasters/theme/theme1.xml" Id="R871b7ecd433546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d8946620c046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35635a1034d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225667a1c4c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04f250ac443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a80b503704a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2bb85b4604d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4ea10d94145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6da9542bc4e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KOMPASS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KOMPASS HOLDING AS ble etablert [år] og holder til i Ekne.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29 759 914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30 202 514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Kjølavegen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7624 Ekne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927 353 725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