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b6a1ae06d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61a164b234562"/>
  </p:sldMasterIdLst>
  <p:sldIdLst>
    <p:sldId xmlns:r="http://schemas.openxmlformats.org/officeDocument/2006/relationships" id="256" r:id="Rea7bf99b8e0a4915"/>
    <p:sldId xmlns:r="http://schemas.openxmlformats.org/officeDocument/2006/relationships" id="257" r:id="R3148211a8e7540ea"/>
    <p:sldId xmlns:r="http://schemas.openxmlformats.org/officeDocument/2006/relationships" id="258" r:id="R8990dc86ae094962"/>
    <p:sldId xmlns:r="http://schemas.openxmlformats.org/officeDocument/2006/relationships" id="259" r:id="R345c1f23770f4a0b"/>
    <p:sldId xmlns:r="http://schemas.openxmlformats.org/officeDocument/2006/relationships" id="260" r:id="Rd5b2f5f3869f44ff"/>
    <p:sldId xmlns:r="http://schemas.openxmlformats.org/officeDocument/2006/relationships" id="261" r:id="Rfbc645aad34542d3"/>
    <p:sldId xmlns:r="http://schemas.openxmlformats.org/officeDocument/2006/relationships" id="262" r:id="Rdce6195b4931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61a164b234562" /><Relationship Type="http://schemas.openxmlformats.org/officeDocument/2006/relationships/slide" Target="/ppt/slides/slide1.xml" Id="Rea7bf99b8e0a4915" /><Relationship Type="http://schemas.openxmlformats.org/officeDocument/2006/relationships/slide" Target="/ppt/slides/slide2.xml" Id="R3148211a8e7540ea" /><Relationship Type="http://schemas.openxmlformats.org/officeDocument/2006/relationships/slide" Target="/ppt/slides/slide3.xml" Id="R8990dc86ae094962" /><Relationship Type="http://schemas.openxmlformats.org/officeDocument/2006/relationships/slide" Target="/ppt/slides/slide4.xml" Id="R345c1f23770f4a0b" /><Relationship Type="http://schemas.openxmlformats.org/officeDocument/2006/relationships/slide" Target="/ppt/slides/slide5.xml" Id="Rd5b2f5f3869f44ff" /><Relationship Type="http://schemas.openxmlformats.org/officeDocument/2006/relationships/slide" Target="/ppt/slides/slide6.xml" Id="Rfbc645aad34542d3" /><Relationship Type="http://schemas.openxmlformats.org/officeDocument/2006/relationships/slide" Target="/ppt/slides/slide7.xml" Id="Rdce6195b4931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f1f88359b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538b1296479c" /><Relationship Type="http://schemas.openxmlformats.org/officeDocument/2006/relationships/theme" Target="/ppt/slideMasters/theme/theme1.xml" Id="R8eb9b8980d69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f538b1296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b3cd7d6a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31c1932b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2ba161d9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592f67bd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b43c7a77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134360698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c7260637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