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93b57a13574d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4a87b0bc9d4fef"/>
  </p:sldMasterIdLst>
  <p:sldIdLst>
    <p:sldId xmlns:r="http://schemas.openxmlformats.org/officeDocument/2006/relationships" id="256" r:id="R80e743b2ad0f4eb4"/>
    <p:sldId xmlns:r="http://schemas.openxmlformats.org/officeDocument/2006/relationships" id="257" r:id="Rcade620db9da4049"/>
    <p:sldId xmlns:r="http://schemas.openxmlformats.org/officeDocument/2006/relationships" id="258" r:id="R75ee34cc324a45db"/>
    <p:sldId xmlns:r="http://schemas.openxmlformats.org/officeDocument/2006/relationships" id="259" r:id="Rc4aa0265f6bd492f"/>
    <p:sldId xmlns:r="http://schemas.openxmlformats.org/officeDocument/2006/relationships" id="260" r:id="Rec54f94372b14254"/>
    <p:sldId xmlns:r="http://schemas.openxmlformats.org/officeDocument/2006/relationships" id="261" r:id="Rf760ecc55d144416"/>
    <p:sldId xmlns:r="http://schemas.openxmlformats.org/officeDocument/2006/relationships" id="262" r:id="Rbad87c41b7d247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a87b0bc9d4fef" /><Relationship Type="http://schemas.openxmlformats.org/officeDocument/2006/relationships/slide" Target="/ppt/slides/slide1.xml" Id="R80e743b2ad0f4eb4" /><Relationship Type="http://schemas.openxmlformats.org/officeDocument/2006/relationships/slide" Target="/ppt/slides/slide2.xml" Id="Rcade620db9da4049" /><Relationship Type="http://schemas.openxmlformats.org/officeDocument/2006/relationships/slide" Target="/ppt/slides/slide3.xml" Id="R75ee34cc324a45db" /><Relationship Type="http://schemas.openxmlformats.org/officeDocument/2006/relationships/slide" Target="/ppt/slides/slide4.xml" Id="Rc4aa0265f6bd492f" /><Relationship Type="http://schemas.openxmlformats.org/officeDocument/2006/relationships/slide" Target="/ppt/slides/slide5.xml" Id="Rec54f94372b14254" /><Relationship Type="http://schemas.openxmlformats.org/officeDocument/2006/relationships/slide" Target="/ppt/slides/slide6.xml" Id="Rf760ecc55d144416" /><Relationship Type="http://schemas.openxmlformats.org/officeDocument/2006/relationships/slide" Target="/ppt/slides/slide7.xml" Id="Rbad87c41b7d247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30300d9b74c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c6fd65cc54040" /><Relationship Type="http://schemas.openxmlformats.org/officeDocument/2006/relationships/theme" Target="/ppt/slideMasters/theme/theme1.xml" Id="R5b176d0d0de149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cc6fd65cc540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a5043faad40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da57df0f947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f68c367f742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1ff08dff546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fd25a2a0041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e6cdbe79c4c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f493385d447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GREY SWAN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GREY SWAN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GREY SWAN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GREY SWAN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GREY SWAN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GREY SWAN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29 937 115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639 856 129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640 043 626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GREY SWAN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HOLTH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GREY SWAN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927 379 031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GREY SWAN AS</a:t>
            </a:r>
          </a:p>
        </p:txBody>
      </p:sp>
    </p:spTree>
  </p:cSld>
  <p:clrMapOvr>
    <a:masterClrMapping xmlns:a="http://schemas.openxmlformats.org/drawingml/2006/main"/>
  </p:clrMapOvr>
</p:sld>
</file>