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1549ee5167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7236b3f7a4c46"/>
  </p:sldMasterIdLst>
  <p:sldIdLst>
    <p:sldId xmlns:r="http://schemas.openxmlformats.org/officeDocument/2006/relationships" id="256" r:id="Re612db7117344f65"/>
    <p:sldId xmlns:r="http://schemas.openxmlformats.org/officeDocument/2006/relationships" id="257" r:id="Rd5e9e279d74b4694"/>
    <p:sldId xmlns:r="http://schemas.openxmlformats.org/officeDocument/2006/relationships" id="258" r:id="Rad9ec54d365648fd"/>
    <p:sldId xmlns:r="http://schemas.openxmlformats.org/officeDocument/2006/relationships" id="259" r:id="R2c12ec10f7bc471a"/>
    <p:sldId xmlns:r="http://schemas.openxmlformats.org/officeDocument/2006/relationships" id="260" r:id="R7a1411fcab984cdf"/>
    <p:sldId xmlns:r="http://schemas.openxmlformats.org/officeDocument/2006/relationships" id="261" r:id="R143ae3c5270c432f"/>
    <p:sldId xmlns:r="http://schemas.openxmlformats.org/officeDocument/2006/relationships" id="262" r:id="Ra5b0eac7f7ab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7236b3f7a4c46" /><Relationship Type="http://schemas.openxmlformats.org/officeDocument/2006/relationships/slide" Target="/ppt/slides/slide1.xml" Id="Re612db7117344f65" /><Relationship Type="http://schemas.openxmlformats.org/officeDocument/2006/relationships/slide" Target="/ppt/slides/slide2.xml" Id="Rd5e9e279d74b4694" /><Relationship Type="http://schemas.openxmlformats.org/officeDocument/2006/relationships/slide" Target="/ppt/slides/slide3.xml" Id="Rad9ec54d365648fd" /><Relationship Type="http://schemas.openxmlformats.org/officeDocument/2006/relationships/slide" Target="/ppt/slides/slide4.xml" Id="R2c12ec10f7bc471a" /><Relationship Type="http://schemas.openxmlformats.org/officeDocument/2006/relationships/slide" Target="/ppt/slides/slide5.xml" Id="R7a1411fcab984cdf" /><Relationship Type="http://schemas.openxmlformats.org/officeDocument/2006/relationships/slide" Target="/ppt/slides/slide6.xml" Id="R143ae3c5270c432f" /><Relationship Type="http://schemas.openxmlformats.org/officeDocument/2006/relationships/slide" Target="/ppt/slides/slide7.xml" Id="Ra5b0eac7f7ab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204f035dc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b4f8904bc45db" /><Relationship Type="http://schemas.openxmlformats.org/officeDocument/2006/relationships/theme" Target="/ppt/slideMasters/theme/theme1.xml" Id="R70c2db970a114c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db4f8904bc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8df47ab31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922f0c85c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a11bd3206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a7a73adc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5432740d2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350e77562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7fe9c5284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CKNH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CKNH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CECILIE K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