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fb42cf193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3b589d4e34ea1"/>
  </p:sldMasterIdLst>
  <p:sldIdLst>
    <p:sldId xmlns:r="http://schemas.openxmlformats.org/officeDocument/2006/relationships" id="256" r:id="R4a7df4116a0f4a8a"/>
    <p:sldId xmlns:r="http://schemas.openxmlformats.org/officeDocument/2006/relationships" id="257" r:id="Rd09c99e6e98c4824"/>
    <p:sldId xmlns:r="http://schemas.openxmlformats.org/officeDocument/2006/relationships" id="258" r:id="Rebdde77181af414b"/>
    <p:sldId xmlns:r="http://schemas.openxmlformats.org/officeDocument/2006/relationships" id="259" r:id="Re2f553eac2804d30"/>
    <p:sldId xmlns:r="http://schemas.openxmlformats.org/officeDocument/2006/relationships" id="260" r:id="R7faa0b58ea7f4c9e"/>
    <p:sldId xmlns:r="http://schemas.openxmlformats.org/officeDocument/2006/relationships" id="261" r:id="R92f0994c0d034064"/>
    <p:sldId xmlns:r="http://schemas.openxmlformats.org/officeDocument/2006/relationships" id="262" r:id="R2fe839e844fd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3b589d4e34ea1" /><Relationship Type="http://schemas.openxmlformats.org/officeDocument/2006/relationships/slide" Target="/ppt/slides/slide1.xml" Id="R4a7df4116a0f4a8a" /><Relationship Type="http://schemas.openxmlformats.org/officeDocument/2006/relationships/slide" Target="/ppt/slides/slide2.xml" Id="Rd09c99e6e98c4824" /><Relationship Type="http://schemas.openxmlformats.org/officeDocument/2006/relationships/slide" Target="/ppt/slides/slide3.xml" Id="Rebdde77181af414b" /><Relationship Type="http://schemas.openxmlformats.org/officeDocument/2006/relationships/slide" Target="/ppt/slides/slide4.xml" Id="Re2f553eac2804d30" /><Relationship Type="http://schemas.openxmlformats.org/officeDocument/2006/relationships/slide" Target="/ppt/slides/slide5.xml" Id="R7faa0b58ea7f4c9e" /><Relationship Type="http://schemas.openxmlformats.org/officeDocument/2006/relationships/slide" Target="/ppt/slides/slide6.xml" Id="R92f0994c0d034064" /><Relationship Type="http://schemas.openxmlformats.org/officeDocument/2006/relationships/slide" Target="/ppt/slides/slide7.xml" Id="R2fe839e844fd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298c028c4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4e89f8e64d84" /><Relationship Type="http://schemas.openxmlformats.org/officeDocument/2006/relationships/theme" Target="/ppt/slideMasters/theme/theme1.xml" Id="Ra696a391c2dd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74e89f8e6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adf2ac7c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b9253a89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8e7fa245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112752a7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eccfb76b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13d477e78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aa0b50af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