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8a17d308014c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cfc057934d4305"/>
  </p:sldMasterIdLst>
  <p:sldIdLst>
    <p:sldId xmlns:r="http://schemas.openxmlformats.org/officeDocument/2006/relationships" id="256" r:id="R25211eb48a0449d6"/>
    <p:sldId xmlns:r="http://schemas.openxmlformats.org/officeDocument/2006/relationships" id="257" r:id="R19bbfd1867f645c5"/>
    <p:sldId xmlns:r="http://schemas.openxmlformats.org/officeDocument/2006/relationships" id="258" r:id="R37926252049244eb"/>
    <p:sldId xmlns:r="http://schemas.openxmlformats.org/officeDocument/2006/relationships" id="259" r:id="Rc73d5bb11d69477d"/>
    <p:sldId xmlns:r="http://schemas.openxmlformats.org/officeDocument/2006/relationships" id="260" r:id="R2057325416b14b97"/>
    <p:sldId xmlns:r="http://schemas.openxmlformats.org/officeDocument/2006/relationships" id="261" r:id="R484e4128729b48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fc057934d4305" /><Relationship Type="http://schemas.openxmlformats.org/officeDocument/2006/relationships/slide" Target="/ppt/slides/slide1.xml" Id="R25211eb48a0449d6" /><Relationship Type="http://schemas.openxmlformats.org/officeDocument/2006/relationships/slide" Target="/ppt/slides/slide2.xml" Id="R19bbfd1867f645c5" /><Relationship Type="http://schemas.openxmlformats.org/officeDocument/2006/relationships/slide" Target="/ppt/slides/slide3.xml" Id="R37926252049244eb" /><Relationship Type="http://schemas.openxmlformats.org/officeDocument/2006/relationships/slide" Target="/ppt/slides/slide4.xml" Id="Rc73d5bb11d69477d" /><Relationship Type="http://schemas.openxmlformats.org/officeDocument/2006/relationships/slide" Target="/ppt/slides/slide5.xml" Id="R2057325416b14b97" /><Relationship Type="http://schemas.openxmlformats.org/officeDocument/2006/relationships/slide" Target="/ppt/slides/slide6.xml" Id="R484e4128729b48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10e41e47545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29a58bf554391" /><Relationship Type="http://schemas.openxmlformats.org/officeDocument/2006/relationships/theme" Target="/ppt/slideMasters/theme/theme1.xml" Id="R328542b61e9b43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329a58bf5543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27b190237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8ed2e05cc43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0498936d44b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4c6b220c14d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c1cd0031240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b8940b13748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