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3658039e4b42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843e4828149b9"/>
  </p:sldMasterIdLst>
  <p:sldIdLst>
    <p:sldId xmlns:r="http://schemas.openxmlformats.org/officeDocument/2006/relationships" id="256" r:id="R401f6f53262a4c9b"/>
    <p:sldId xmlns:r="http://schemas.openxmlformats.org/officeDocument/2006/relationships" id="257" r:id="R49418499640546cc"/>
    <p:sldId xmlns:r="http://schemas.openxmlformats.org/officeDocument/2006/relationships" id="258" r:id="Rbd82caf7a991448c"/>
    <p:sldId xmlns:r="http://schemas.openxmlformats.org/officeDocument/2006/relationships" id="259" r:id="Raa47d128ddad417e"/>
    <p:sldId xmlns:r="http://schemas.openxmlformats.org/officeDocument/2006/relationships" id="260" r:id="Rfa4f3b5fee524729"/>
    <p:sldId xmlns:r="http://schemas.openxmlformats.org/officeDocument/2006/relationships" id="261" r:id="Rdaea5cd48c09453e"/>
    <p:sldId xmlns:r="http://schemas.openxmlformats.org/officeDocument/2006/relationships" id="262" r:id="Rbfcd87a894be46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843e4828149b9" /><Relationship Type="http://schemas.openxmlformats.org/officeDocument/2006/relationships/slide" Target="/ppt/slides/slide1.xml" Id="R401f6f53262a4c9b" /><Relationship Type="http://schemas.openxmlformats.org/officeDocument/2006/relationships/slide" Target="/ppt/slides/slide2.xml" Id="R49418499640546cc" /><Relationship Type="http://schemas.openxmlformats.org/officeDocument/2006/relationships/slide" Target="/ppt/slides/slide3.xml" Id="Rbd82caf7a991448c" /><Relationship Type="http://schemas.openxmlformats.org/officeDocument/2006/relationships/slide" Target="/ppt/slides/slide4.xml" Id="Raa47d128ddad417e" /><Relationship Type="http://schemas.openxmlformats.org/officeDocument/2006/relationships/slide" Target="/ppt/slides/slide5.xml" Id="Rfa4f3b5fee524729" /><Relationship Type="http://schemas.openxmlformats.org/officeDocument/2006/relationships/slide" Target="/ppt/slides/slide6.xml" Id="Rdaea5cd48c09453e" /><Relationship Type="http://schemas.openxmlformats.org/officeDocument/2006/relationships/slide" Target="/ppt/slides/slide7.xml" Id="Rbfcd87a894be46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01b83bb9642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3ea7fe4d84e3f" /><Relationship Type="http://schemas.openxmlformats.org/officeDocument/2006/relationships/theme" Target="/ppt/slideMasters/theme/theme1.xml" Id="Rc41eff8db1484d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c3ea7fe4d84e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bf65e119948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2f40414c54e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e7c310b6143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c3cec44634e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e963c24db45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4a6a7a35243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925233e8745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FLYGIND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FLYGIND INVEST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26 617 026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667 455 261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667 944 273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