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c93f81b224f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156d689d34418"/>
  </p:sldMasterIdLst>
  <p:sldIdLst>
    <p:sldId xmlns:r="http://schemas.openxmlformats.org/officeDocument/2006/relationships" id="256" r:id="R9d865d86fe7348c1"/>
    <p:sldId xmlns:r="http://schemas.openxmlformats.org/officeDocument/2006/relationships" id="257" r:id="R27313f1b631a4ad9"/>
    <p:sldId xmlns:r="http://schemas.openxmlformats.org/officeDocument/2006/relationships" id="258" r:id="R27d8855bb5754ebb"/>
    <p:sldId xmlns:r="http://schemas.openxmlformats.org/officeDocument/2006/relationships" id="259" r:id="R180444e97252480d"/>
    <p:sldId xmlns:r="http://schemas.openxmlformats.org/officeDocument/2006/relationships" id="260" r:id="R59fb8d8614f8447a"/>
    <p:sldId xmlns:r="http://schemas.openxmlformats.org/officeDocument/2006/relationships" id="261" r:id="R3ff4e2ac62ba4b83"/>
    <p:sldId xmlns:r="http://schemas.openxmlformats.org/officeDocument/2006/relationships" id="262" r:id="Rd3b11e2e11ff47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156d689d34418" /><Relationship Type="http://schemas.openxmlformats.org/officeDocument/2006/relationships/slide" Target="/ppt/slides/slide1.xml" Id="R9d865d86fe7348c1" /><Relationship Type="http://schemas.openxmlformats.org/officeDocument/2006/relationships/slide" Target="/ppt/slides/slide2.xml" Id="R27313f1b631a4ad9" /><Relationship Type="http://schemas.openxmlformats.org/officeDocument/2006/relationships/slide" Target="/ppt/slides/slide3.xml" Id="R27d8855bb5754ebb" /><Relationship Type="http://schemas.openxmlformats.org/officeDocument/2006/relationships/slide" Target="/ppt/slides/slide4.xml" Id="R180444e97252480d" /><Relationship Type="http://schemas.openxmlformats.org/officeDocument/2006/relationships/slide" Target="/ppt/slides/slide5.xml" Id="R59fb8d8614f8447a" /><Relationship Type="http://schemas.openxmlformats.org/officeDocument/2006/relationships/slide" Target="/ppt/slides/slide6.xml" Id="R3ff4e2ac62ba4b83" /><Relationship Type="http://schemas.openxmlformats.org/officeDocument/2006/relationships/slide" Target="/ppt/slides/slide7.xml" Id="Rd3b11e2e11ff47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38847bace4f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1542946634b98" /><Relationship Type="http://schemas.openxmlformats.org/officeDocument/2006/relationships/theme" Target="/ppt/slideMasters/theme/theme1.xml" Id="R7a0e09bf567144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81542946634b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f994e95ca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5190a496042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9334f344e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f6b98404346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f502cd251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e4fe463ed42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63b9b131a44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EIDAGUN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EIDAGUN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2 026 275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DAGMA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Grovikstien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927 402 769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