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20d52527c5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23fbb48874ff2"/>
  </p:sldMasterIdLst>
  <p:sldIdLst>
    <p:sldId xmlns:r="http://schemas.openxmlformats.org/officeDocument/2006/relationships" id="256" r:id="R93f2d0ffeb4d4b93"/>
    <p:sldId xmlns:r="http://schemas.openxmlformats.org/officeDocument/2006/relationships" id="257" r:id="Rf51c40a565754f74"/>
    <p:sldId xmlns:r="http://schemas.openxmlformats.org/officeDocument/2006/relationships" id="258" r:id="Ra0aff996b4b24b0f"/>
    <p:sldId xmlns:r="http://schemas.openxmlformats.org/officeDocument/2006/relationships" id="259" r:id="R8fa2afd51c464306"/>
    <p:sldId xmlns:r="http://schemas.openxmlformats.org/officeDocument/2006/relationships" id="260" r:id="R473fabe765a247f5"/>
    <p:sldId xmlns:r="http://schemas.openxmlformats.org/officeDocument/2006/relationships" id="261" r:id="R2a336955b5784cfc"/>
    <p:sldId xmlns:r="http://schemas.openxmlformats.org/officeDocument/2006/relationships" id="262" r:id="R6d52e6fec5f4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23fbb48874ff2" /><Relationship Type="http://schemas.openxmlformats.org/officeDocument/2006/relationships/slide" Target="/ppt/slides/slide1.xml" Id="R93f2d0ffeb4d4b93" /><Relationship Type="http://schemas.openxmlformats.org/officeDocument/2006/relationships/slide" Target="/ppt/slides/slide2.xml" Id="Rf51c40a565754f74" /><Relationship Type="http://schemas.openxmlformats.org/officeDocument/2006/relationships/slide" Target="/ppt/slides/slide3.xml" Id="Ra0aff996b4b24b0f" /><Relationship Type="http://schemas.openxmlformats.org/officeDocument/2006/relationships/slide" Target="/ppt/slides/slide4.xml" Id="R8fa2afd51c464306" /><Relationship Type="http://schemas.openxmlformats.org/officeDocument/2006/relationships/slide" Target="/ppt/slides/slide5.xml" Id="R473fabe765a247f5" /><Relationship Type="http://schemas.openxmlformats.org/officeDocument/2006/relationships/slide" Target="/ppt/slides/slide6.xml" Id="R2a336955b5784cfc" /><Relationship Type="http://schemas.openxmlformats.org/officeDocument/2006/relationships/slide" Target="/ppt/slides/slide7.xml" Id="R6d52e6fec5f4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893ff8fee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491ea029341d2" /><Relationship Type="http://schemas.openxmlformats.org/officeDocument/2006/relationships/theme" Target="/ppt/slideMasters/theme/theme1.xml" Id="Rd842b78fa73f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491ea0293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940de5f0f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91585e00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b18392651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bce0a660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f56b421ac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664754eec4f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d2b9c1bc3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