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64ff9340dc40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077f6db5824a30"/>
  </p:sldMasterIdLst>
  <p:sldIdLst>
    <p:sldId xmlns:r="http://schemas.openxmlformats.org/officeDocument/2006/relationships" id="256" r:id="Rad15bfff5cdc421f"/>
    <p:sldId xmlns:r="http://schemas.openxmlformats.org/officeDocument/2006/relationships" id="257" r:id="Rc9dabc29198e41ce"/>
    <p:sldId xmlns:r="http://schemas.openxmlformats.org/officeDocument/2006/relationships" id="258" r:id="R04cdab0186dd4873"/>
    <p:sldId xmlns:r="http://schemas.openxmlformats.org/officeDocument/2006/relationships" id="259" r:id="Rc2863f10d2b94e3b"/>
    <p:sldId xmlns:r="http://schemas.openxmlformats.org/officeDocument/2006/relationships" id="260" r:id="R800fed25329b4039"/>
    <p:sldId xmlns:r="http://schemas.openxmlformats.org/officeDocument/2006/relationships" id="261" r:id="R0642a889a2504ee0"/>
    <p:sldId xmlns:r="http://schemas.openxmlformats.org/officeDocument/2006/relationships" id="262" r:id="Rf6064d32ef8b4c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077f6db5824a30" /><Relationship Type="http://schemas.openxmlformats.org/officeDocument/2006/relationships/slide" Target="/ppt/slides/slide1.xml" Id="Rad15bfff5cdc421f" /><Relationship Type="http://schemas.openxmlformats.org/officeDocument/2006/relationships/slide" Target="/ppt/slides/slide2.xml" Id="Rc9dabc29198e41ce" /><Relationship Type="http://schemas.openxmlformats.org/officeDocument/2006/relationships/slide" Target="/ppt/slides/slide3.xml" Id="R04cdab0186dd4873" /><Relationship Type="http://schemas.openxmlformats.org/officeDocument/2006/relationships/slide" Target="/ppt/slides/slide4.xml" Id="Rc2863f10d2b94e3b" /><Relationship Type="http://schemas.openxmlformats.org/officeDocument/2006/relationships/slide" Target="/ppt/slides/slide5.xml" Id="R800fed25329b4039" /><Relationship Type="http://schemas.openxmlformats.org/officeDocument/2006/relationships/slide" Target="/ppt/slides/slide6.xml" Id="R0642a889a2504ee0" /><Relationship Type="http://schemas.openxmlformats.org/officeDocument/2006/relationships/slide" Target="/ppt/slides/slide7.xml" Id="Rf6064d32ef8b4c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e1239f61a44f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01d03821d4426" /><Relationship Type="http://schemas.openxmlformats.org/officeDocument/2006/relationships/theme" Target="/ppt/slideMasters/theme/theme1.xml" Id="Rbdab03934bb14b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801d03821d44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297d8905042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b2e3d657742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b9ddf75274f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658d9a57345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b0a6e76ef45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533f2964045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7cd6ffb5c49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STORETIND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STORETIND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20 273 702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19 959 050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19 996 641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195 269 727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215 595 002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GRØTTA KÅRE JOSTEIN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ROYAL-STIFTELSEN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Kåre Jostein Grøtta, Griniveien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44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www.karegro&amp;online.no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927 433 788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