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9af8d0ace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729259f044abc"/>
  </p:sldMasterIdLst>
  <p:sldIdLst>
    <p:sldId xmlns:r="http://schemas.openxmlformats.org/officeDocument/2006/relationships" id="256" r:id="R44ff71adf7044d1b"/>
    <p:sldId xmlns:r="http://schemas.openxmlformats.org/officeDocument/2006/relationships" id="257" r:id="R8c8447f45c824030"/>
    <p:sldId xmlns:r="http://schemas.openxmlformats.org/officeDocument/2006/relationships" id="258" r:id="R75117a78f4dc4927"/>
    <p:sldId xmlns:r="http://schemas.openxmlformats.org/officeDocument/2006/relationships" id="259" r:id="Re63af04ea0c943a7"/>
    <p:sldId xmlns:r="http://schemas.openxmlformats.org/officeDocument/2006/relationships" id="260" r:id="Rc703e23755a4430c"/>
    <p:sldId xmlns:r="http://schemas.openxmlformats.org/officeDocument/2006/relationships" id="261" r:id="R23c817fbb034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729259f044abc" /><Relationship Type="http://schemas.openxmlformats.org/officeDocument/2006/relationships/slide" Target="/ppt/slides/slide1.xml" Id="R44ff71adf7044d1b" /><Relationship Type="http://schemas.openxmlformats.org/officeDocument/2006/relationships/slide" Target="/ppt/slides/slide2.xml" Id="R8c8447f45c824030" /><Relationship Type="http://schemas.openxmlformats.org/officeDocument/2006/relationships/slide" Target="/ppt/slides/slide3.xml" Id="R75117a78f4dc4927" /><Relationship Type="http://schemas.openxmlformats.org/officeDocument/2006/relationships/slide" Target="/ppt/slides/slide4.xml" Id="Re63af04ea0c943a7" /><Relationship Type="http://schemas.openxmlformats.org/officeDocument/2006/relationships/slide" Target="/ppt/slides/slide5.xml" Id="Rc703e23755a4430c" /><Relationship Type="http://schemas.openxmlformats.org/officeDocument/2006/relationships/slide" Target="/ppt/slides/slide6.xml" Id="R23c817fbb034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1625d62e342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2b80f208044b4" /><Relationship Type="http://schemas.openxmlformats.org/officeDocument/2006/relationships/theme" Target="/ppt/slideMasters/theme/theme1.xml" Id="R16407372de0e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2b80f208044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025c05c7743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165eaaf1b40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70045df3a47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fe0dc0bec40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8efb272574e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53fee7aee46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E.E.D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 Bårdsøns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927 435 845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