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872e6fddbb42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55933f0b5c4230"/>
  </p:sldMasterIdLst>
  <p:sldIdLst>
    <p:sldId xmlns:r="http://schemas.openxmlformats.org/officeDocument/2006/relationships" id="256" r:id="R297688fb4bd44ddd"/>
    <p:sldId xmlns:r="http://schemas.openxmlformats.org/officeDocument/2006/relationships" id="257" r:id="Rad2f534b57144cb4"/>
    <p:sldId xmlns:r="http://schemas.openxmlformats.org/officeDocument/2006/relationships" id="258" r:id="Rfff9d69104e0448d"/>
    <p:sldId xmlns:r="http://schemas.openxmlformats.org/officeDocument/2006/relationships" id="259" r:id="Rd28186f2b9aa465b"/>
    <p:sldId xmlns:r="http://schemas.openxmlformats.org/officeDocument/2006/relationships" id="260" r:id="R5f5318ec82214535"/>
    <p:sldId xmlns:r="http://schemas.openxmlformats.org/officeDocument/2006/relationships" id="261" r:id="R3977e355cb3b493a"/>
    <p:sldId xmlns:r="http://schemas.openxmlformats.org/officeDocument/2006/relationships" id="262" r:id="R67d1a8cb3cbd44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55933f0b5c4230" /><Relationship Type="http://schemas.openxmlformats.org/officeDocument/2006/relationships/slide" Target="/ppt/slides/slide1.xml" Id="R297688fb4bd44ddd" /><Relationship Type="http://schemas.openxmlformats.org/officeDocument/2006/relationships/slide" Target="/ppt/slides/slide2.xml" Id="Rad2f534b57144cb4" /><Relationship Type="http://schemas.openxmlformats.org/officeDocument/2006/relationships/slide" Target="/ppt/slides/slide3.xml" Id="Rfff9d69104e0448d" /><Relationship Type="http://schemas.openxmlformats.org/officeDocument/2006/relationships/slide" Target="/ppt/slides/slide4.xml" Id="Rd28186f2b9aa465b" /><Relationship Type="http://schemas.openxmlformats.org/officeDocument/2006/relationships/slide" Target="/ppt/slides/slide5.xml" Id="R5f5318ec82214535" /><Relationship Type="http://schemas.openxmlformats.org/officeDocument/2006/relationships/slide" Target="/ppt/slides/slide6.xml" Id="R3977e355cb3b493a" /><Relationship Type="http://schemas.openxmlformats.org/officeDocument/2006/relationships/slide" Target="/ppt/slides/slide7.xml" Id="R67d1a8cb3cbd44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5c9aee6a8842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c140b99d84aab" /><Relationship Type="http://schemas.openxmlformats.org/officeDocument/2006/relationships/theme" Target="/ppt/slideMasters/theme/theme1.xml" Id="R2385a6889f2a48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3c140b99d84a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bf99ded7d40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5d53621363486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6b65a451041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5b54d677344a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5ef5bde05c4c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719b706f642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dc9e03aaa4b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E.E.D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E.E.D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365 916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13 834 525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DAHL EILIF ENGEBRET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 Bårdsøns gate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927 435 845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E.E.D AS</a:t>
            </a:r>
          </a:p>
        </p:txBody>
      </p:sp>
    </p:spTree>
  </p:cSld>
  <p:clrMapOvr>
    <a:masterClrMapping xmlns:a="http://schemas.openxmlformats.org/drawingml/2006/main"/>
  </p:clrMapOvr>
</p:sld>
</file>