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6d10856f9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b8d2aec3f4998"/>
  </p:sldMasterIdLst>
  <p:sldIdLst>
    <p:sldId xmlns:r="http://schemas.openxmlformats.org/officeDocument/2006/relationships" id="256" r:id="R51966c324a924afe"/>
    <p:sldId xmlns:r="http://schemas.openxmlformats.org/officeDocument/2006/relationships" id="257" r:id="R15ac8e4cd41044b4"/>
    <p:sldId xmlns:r="http://schemas.openxmlformats.org/officeDocument/2006/relationships" id="258" r:id="Rc05d6773071d492a"/>
    <p:sldId xmlns:r="http://schemas.openxmlformats.org/officeDocument/2006/relationships" id="259" r:id="R1f878b5ac0894006"/>
    <p:sldId xmlns:r="http://schemas.openxmlformats.org/officeDocument/2006/relationships" id="260" r:id="Rf6b079f9bee64c3a"/>
    <p:sldId xmlns:r="http://schemas.openxmlformats.org/officeDocument/2006/relationships" id="261" r:id="R256cb63150c247d2"/>
    <p:sldId xmlns:r="http://schemas.openxmlformats.org/officeDocument/2006/relationships" id="262" r:id="R83526ff6b3ca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b8d2aec3f4998" /><Relationship Type="http://schemas.openxmlformats.org/officeDocument/2006/relationships/slide" Target="/ppt/slides/slide1.xml" Id="R51966c324a924afe" /><Relationship Type="http://schemas.openxmlformats.org/officeDocument/2006/relationships/slide" Target="/ppt/slides/slide2.xml" Id="R15ac8e4cd41044b4" /><Relationship Type="http://schemas.openxmlformats.org/officeDocument/2006/relationships/slide" Target="/ppt/slides/slide3.xml" Id="Rc05d6773071d492a" /><Relationship Type="http://schemas.openxmlformats.org/officeDocument/2006/relationships/slide" Target="/ppt/slides/slide4.xml" Id="R1f878b5ac0894006" /><Relationship Type="http://schemas.openxmlformats.org/officeDocument/2006/relationships/slide" Target="/ppt/slides/slide5.xml" Id="Rf6b079f9bee64c3a" /><Relationship Type="http://schemas.openxmlformats.org/officeDocument/2006/relationships/slide" Target="/ppt/slides/slide6.xml" Id="R256cb63150c247d2" /><Relationship Type="http://schemas.openxmlformats.org/officeDocument/2006/relationships/slide" Target="/ppt/slides/slide7.xml" Id="R83526ff6b3ca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75ef9be0e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d743015e4aa3" /><Relationship Type="http://schemas.openxmlformats.org/officeDocument/2006/relationships/theme" Target="/ppt/slideMasters/theme/theme1.xml" Id="Rf67b7411f1bf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0d743015e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0ea71d9d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3a0088917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a3c64fc38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7fed00f5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0eeb60da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a585619c5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66cf5bc3147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36 861 315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36 989 907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Haakon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HAAM AS</a:t>
            </a:r>
          </a:p>
        </p:txBody>
      </p:sp>
    </p:spTree>
  </p:cSld>
  <p:clrMapOvr>
    <a:masterClrMapping xmlns:a="http://schemas.openxmlformats.org/drawingml/2006/main"/>
  </p:clrMapOvr>
</p:sld>
</file>