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7a33607cee6441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9cca674db9450a"/>
  </p:sldMasterIdLst>
  <p:sldIdLst>
    <p:sldId xmlns:r="http://schemas.openxmlformats.org/officeDocument/2006/relationships" id="256" r:id="R7ee2f89e0bae4963"/>
    <p:sldId xmlns:r="http://schemas.openxmlformats.org/officeDocument/2006/relationships" id="257" r:id="R7844bb820b574e73"/>
    <p:sldId xmlns:r="http://schemas.openxmlformats.org/officeDocument/2006/relationships" id="258" r:id="Rfdafa3aa21014489"/>
    <p:sldId xmlns:r="http://schemas.openxmlformats.org/officeDocument/2006/relationships" id="259" r:id="R58ff7324ffeb4c40"/>
    <p:sldId xmlns:r="http://schemas.openxmlformats.org/officeDocument/2006/relationships" id="260" r:id="R701879080d1f4a7d"/>
    <p:sldId xmlns:r="http://schemas.openxmlformats.org/officeDocument/2006/relationships" id="261" r:id="R89b2d527bc0c4654"/>
    <p:sldId xmlns:r="http://schemas.openxmlformats.org/officeDocument/2006/relationships" id="262" r:id="Rfdcc6221e4ee41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9cca674db9450a" /><Relationship Type="http://schemas.openxmlformats.org/officeDocument/2006/relationships/slide" Target="/ppt/slides/slide1.xml" Id="R7ee2f89e0bae4963" /><Relationship Type="http://schemas.openxmlformats.org/officeDocument/2006/relationships/slide" Target="/ppt/slides/slide2.xml" Id="R7844bb820b574e73" /><Relationship Type="http://schemas.openxmlformats.org/officeDocument/2006/relationships/slide" Target="/ppt/slides/slide3.xml" Id="Rfdafa3aa21014489" /><Relationship Type="http://schemas.openxmlformats.org/officeDocument/2006/relationships/slide" Target="/ppt/slides/slide4.xml" Id="R58ff7324ffeb4c40" /><Relationship Type="http://schemas.openxmlformats.org/officeDocument/2006/relationships/slide" Target="/ppt/slides/slide5.xml" Id="R701879080d1f4a7d" /><Relationship Type="http://schemas.openxmlformats.org/officeDocument/2006/relationships/slide" Target="/ppt/slides/slide6.xml" Id="R89b2d527bc0c4654" /><Relationship Type="http://schemas.openxmlformats.org/officeDocument/2006/relationships/slide" Target="/ppt/slides/slide7.xml" Id="Rfdcc6221e4ee41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95d262d9b84e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99e8299ec84b84" /><Relationship Type="http://schemas.openxmlformats.org/officeDocument/2006/relationships/theme" Target="/ppt/slideMasters/theme/theme1.xml" Id="R9234204eedc94e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99e8299ec84b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83a4c8fc294a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802ca2271e4c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23124b60854a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4840c91e884f5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f3e7da7c8c4b7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26fab7a243432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f9638ee5374d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SEMIFREDDO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SEMIFREDDO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SEMIFREDDO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SEMIFREDDO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SEMIFREDDO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SEMIFREDDO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−126 746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305 220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30 752 408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30 754 785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SEMIFREDDO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MARIE AMELN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SEMIFREDDO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Tåsen allé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927 440 881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SEMIFREDDO AS</a:t>
            </a:r>
          </a:p>
        </p:txBody>
      </p:sp>
    </p:spTree>
  </p:cSld>
  <p:clrMapOvr>
    <a:masterClrMapping xmlns:a="http://schemas.openxmlformats.org/drawingml/2006/main"/>
  </p:clrMapOvr>
</p:sld>
</file>