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f565ddd32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ea4e1a127941a8"/>
  </p:sldMasterIdLst>
  <p:sldIdLst>
    <p:sldId xmlns:r="http://schemas.openxmlformats.org/officeDocument/2006/relationships" id="256" r:id="Ra7d9da3b23454b03"/>
    <p:sldId xmlns:r="http://schemas.openxmlformats.org/officeDocument/2006/relationships" id="257" r:id="R6a9cd87b6fb54342"/>
    <p:sldId xmlns:r="http://schemas.openxmlformats.org/officeDocument/2006/relationships" id="258" r:id="R0e9329b0a9814432"/>
    <p:sldId xmlns:r="http://schemas.openxmlformats.org/officeDocument/2006/relationships" id="259" r:id="Rf629a35259824c64"/>
    <p:sldId xmlns:r="http://schemas.openxmlformats.org/officeDocument/2006/relationships" id="260" r:id="Rd6443caa3a144857"/>
    <p:sldId xmlns:r="http://schemas.openxmlformats.org/officeDocument/2006/relationships" id="261" r:id="R3ed015024fd54dd2"/>
    <p:sldId xmlns:r="http://schemas.openxmlformats.org/officeDocument/2006/relationships" id="262" r:id="Re0ad0a3b3be8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a4e1a127941a8" /><Relationship Type="http://schemas.openxmlformats.org/officeDocument/2006/relationships/slide" Target="/ppt/slides/slide1.xml" Id="Ra7d9da3b23454b03" /><Relationship Type="http://schemas.openxmlformats.org/officeDocument/2006/relationships/slide" Target="/ppt/slides/slide2.xml" Id="R6a9cd87b6fb54342" /><Relationship Type="http://schemas.openxmlformats.org/officeDocument/2006/relationships/slide" Target="/ppt/slides/slide3.xml" Id="R0e9329b0a9814432" /><Relationship Type="http://schemas.openxmlformats.org/officeDocument/2006/relationships/slide" Target="/ppt/slides/slide4.xml" Id="Rf629a35259824c64" /><Relationship Type="http://schemas.openxmlformats.org/officeDocument/2006/relationships/slide" Target="/ppt/slides/slide5.xml" Id="Rd6443caa3a144857" /><Relationship Type="http://schemas.openxmlformats.org/officeDocument/2006/relationships/slide" Target="/ppt/slides/slide6.xml" Id="R3ed015024fd54dd2" /><Relationship Type="http://schemas.openxmlformats.org/officeDocument/2006/relationships/slide" Target="/ppt/slides/slide7.xml" Id="Re0ad0a3b3be8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311040f2e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b0b4572184e3e" /><Relationship Type="http://schemas.openxmlformats.org/officeDocument/2006/relationships/theme" Target="/ppt/slideMasters/theme/theme1.xml" Id="R1f029635e0bd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b0b457218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84bbfa877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1f68be5e4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f2ecf7b0444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005c73211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07a83f93d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fbd9288fb44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9c1a9ff7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FIDE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FIDE REGNSKAP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5 908 305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1 136 572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50 98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927 497 735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FIDE REGNSKAP AS</a:t>
            </a:r>
          </a:p>
        </p:txBody>
      </p:sp>
    </p:spTree>
  </p:cSld>
  <p:clrMapOvr>
    <a:masterClrMapping xmlns:a="http://schemas.openxmlformats.org/drawingml/2006/main"/>
  </p:clrMapOvr>
</p:sld>
</file>