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92aa846dc046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bec7fb1662446f"/>
  </p:sldMasterIdLst>
  <p:sldIdLst>
    <p:sldId xmlns:r="http://schemas.openxmlformats.org/officeDocument/2006/relationships" id="256" r:id="Rb30c3199cef441bf"/>
    <p:sldId xmlns:r="http://schemas.openxmlformats.org/officeDocument/2006/relationships" id="257" r:id="R49336bc663f94e88"/>
    <p:sldId xmlns:r="http://schemas.openxmlformats.org/officeDocument/2006/relationships" id="258" r:id="R4a94d136ab87401c"/>
    <p:sldId xmlns:r="http://schemas.openxmlformats.org/officeDocument/2006/relationships" id="259" r:id="R63fb7b0e271d4300"/>
    <p:sldId xmlns:r="http://schemas.openxmlformats.org/officeDocument/2006/relationships" id="260" r:id="Rcb1809e858d64e5d"/>
    <p:sldId xmlns:r="http://schemas.openxmlformats.org/officeDocument/2006/relationships" id="261" r:id="R25fd4b521977402b"/>
    <p:sldId xmlns:r="http://schemas.openxmlformats.org/officeDocument/2006/relationships" id="262" r:id="Re8ead122b24e49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bec7fb1662446f" /><Relationship Type="http://schemas.openxmlformats.org/officeDocument/2006/relationships/slide" Target="/ppt/slides/slide1.xml" Id="Rb30c3199cef441bf" /><Relationship Type="http://schemas.openxmlformats.org/officeDocument/2006/relationships/slide" Target="/ppt/slides/slide2.xml" Id="R49336bc663f94e88" /><Relationship Type="http://schemas.openxmlformats.org/officeDocument/2006/relationships/slide" Target="/ppt/slides/slide3.xml" Id="R4a94d136ab87401c" /><Relationship Type="http://schemas.openxmlformats.org/officeDocument/2006/relationships/slide" Target="/ppt/slides/slide4.xml" Id="R63fb7b0e271d4300" /><Relationship Type="http://schemas.openxmlformats.org/officeDocument/2006/relationships/slide" Target="/ppt/slides/slide5.xml" Id="Rcb1809e858d64e5d" /><Relationship Type="http://schemas.openxmlformats.org/officeDocument/2006/relationships/slide" Target="/ppt/slides/slide6.xml" Id="R25fd4b521977402b" /><Relationship Type="http://schemas.openxmlformats.org/officeDocument/2006/relationships/slide" Target="/ppt/slides/slide7.xml" Id="Re8ead122b24e49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713fd58cf46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387f871bf14990" /><Relationship Type="http://schemas.openxmlformats.org/officeDocument/2006/relationships/theme" Target="/ppt/slideMasters/theme/theme1.xml" Id="Rd4159f15c84045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387f871bf149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9bde0fed94b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908a739d7f48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e6bd1c59146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8edc026c64c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f48ecdae8b44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2db4581b24c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85cc42bc449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RØDSETH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RØDSETH HOLDING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108 403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−68 853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4 468 630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4 495 102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RØDSETH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Hesttrøa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927 516 640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