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5ffa4115a84c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72204803594950"/>
  </p:sldMasterIdLst>
  <p:sldIdLst>
    <p:sldId xmlns:r="http://schemas.openxmlformats.org/officeDocument/2006/relationships" id="256" r:id="R6f456e6183544876"/>
    <p:sldId xmlns:r="http://schemas.openxmlformats.org/officeDocument/2006/relationships" id="257" r:id="R09059b1e43d24568"/>
    <p:sldId xmlns:r="http://schemas.openxmlformats.org/officeDocument/2006/relationships" id="258" r:id="R740b58959fac4fce"/>
    <p:sldId xmlns:r="http://schemas.openxmlformats.org/officeDocument/2006/relationships" id="259" r:id="Rca5f9899d10e4f86"/>
    <p:sldId xmlns:r="http://schemas.openxmlformats.org/officeDocument/2006/relationships" id="260" r:id="Rce34bb190a294b65"/>
    <p:sldId xmlns:r="http://schemas.openxmlformats.org/officeDocument/2006/relationships" id="261" r:id="R0626aa8efd5e4b78"/>
    <p:sldId xmlns:r="http://schemas.openxmlformats.org/officeDocument/2006/relationships" id="262" r:id="Rbdfe0e4e6cd848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72204803594950" /><Relationship Type="http://schemas.openxmlformats.org/officeDocument/2006/relationships/slide" Target="/ppt/slides/slide1.xml" Id="R6f456e6183544876" /><Relationship Type="http://schemas.openxmlformats.org/officeDocument/2006/relationships/slide" Target="/ppt/slides/slide2.xml" Id="R09059b1e43d24568" /><Relationship Type="http://schemas.openxmlformats.org/officeDocument/2006/relationships/slide" Target="/ppt/slides/slide3.xml" Id="R740b58959fac4fce" /><Relationship Type="http://schemas.openxmlformats.org/officeDocument/2006/relationships/slide" Target="/ppt/slides/slide4.xml" Id="Rca5f9899d10e4f86" /><Relationship Type="http://schemas.openxmlformats.org/officeDocument/2006/relationships/slide" Target="/ppt/slides/slide5.xml" Id="Rce34bb190a294b65" /><Relationship Type="http://schemas.openxmlformats.org/officeDocument/2006/relationships/slide" Target="/ppt/slides/slide6.xml" Id="R0626aa8efd5e4b78" /><Relationship Type="http://schemas.openxmlformats.org/officeDocument/2006/relationships/slide" Target="/ppt/slides/slide7.xml" Id="Rbdfe0e4e6cd848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e3fa905dbf40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1930b9a464aeb" /><Relationship Type="http://schemas.openxmlformats.org/officeDocument/2006/relationships/theme" Target="/ppt/slideMasters/theme/theme1.xml" Id="R705ce1f48fea4f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a1930b9a464a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ba79fca3b24e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519fec8cc40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dd400302e41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752414ad442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8ed8d316949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c003c920df48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39e6f56e194b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RØDSETH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RØDSETH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RØDSETH HOLDING AS ble etablert [år] og holder til i Melhus.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RØDSETH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RØDSETH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RØDSETH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108 403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−68 853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−68 853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4 468 630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4 495 102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RØDSETH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RØDSETH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RØDSETH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Hesttrøa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7224 Melhus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927 516 640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RØDSETH HOLDING AS</a:t>
            </a:r>
          </a:p>
        </p:txBody>
      </p:sp>
    </p:spTree>
  </p:cSld>
  <p:clrMapOvr>
    <a:masterClrMapping xmlns:a="http://schemas.openxmlformats.org/drawingml/2006/main"/>
  </p:clrMapOvr>
</p:sld>
</file>