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cb675bba0b4c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495d03405d42f1"/>
  </p:sldMasterIdLst>
  <p:sldIdLst>
    <p:sldId xmlns:r="http://schemas.openxmlformats.org/officeDocument/2006/relationships" id="256" r:id="R3acdeca5c2e140eb"/>
    <p:sldId xmlns:r="http://schemas.openxmlformats.org/officeDocument/2006/relationships" id="257" r:id="R2c8224c109114385"/>
    <p:sldId xmlns:r="http://schemas.openxmlformats.org/officeDocument/2006/relationships" id="258" r:id="Rf08d032a6d04424e"/>
    <p:sldId xmlns:r="http://schemas.openxmlformats.org/officeDocument/2006/relationships" id="259" r:id="Re2c265fdb77f4df7"/>
    <p:sldId xmlns:r="http://schemas.openxmlformats.org/officeDocument/2006/relationships" id="260" r:id="Re1dda6979291421c"/>
    <p:sldId xmlns:r="http://schemas.openxmlformats.org/officeDocument/2006/relationships" id="261" r:id="R95312e0b3fa24f5c"/>
    <p:sldId xmlns:r="http://schemas.openxmlformats.org/officeDocument/2006/relationships" id="262" r:id="R862b4b7d15c148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495d03405d42f1" /><Relationship Type="http://schemas.openxmlformats.org/officeDocument/2006/relationships/slide" Target="/ppt/slides/slide1.xml" Id="R3acdeca5c2e140eb" /><Relationship Type="http://schemas.openxmlformats.org/officeDocument/2006/relationships/slide" Target="/ppt/slides/slide2.xml" Id="R2c8224c109114385" /><Relationship Type="http://schemas.openxmlformats.org/officeDocument/2006/relationships/slide" Target="/ppt/slides/slide3.xml" Id="Rf08d032a6d04424e" /><Relationship Type="http://schemas.openxmlformats.org/officeDocument/2006/relationships/slide" Target="/ppt/slides/slide4.xml" Id="Re2c265fdb77f4df7" /><Relationship Type="http://schemas.openxmlformats.org/officeDocument/2006/relationships/slide" Target="/ppt/slides/slide5.xml" Id="Re1dda6979291421c" /><Relationship Type="http://schemas.openxmlformats.org/officeDocument/2006/relationships/slide" Target="/ppt/slides/slide6.xml" Id="R95312e0b3fa24f5c" /><Relationship Type="http://schemas.openxmlformats.org/officeDocument/2006/relationships/slide" Target="/ppt/slides/slide7.xml" Id="R862b4b7d15c148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24b215f1eb49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a3857350b461e" /><Relationship Type="http://schemas.openxmlformats.org/officeDocument/2006/relationships/theme" Target="/ppt/slideMasters/theme/theme1.xml" Id="R3ac1d043d3eb46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7a3857350b46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4b596762541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7e659a10849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7c5b0736d47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c567b0b1246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00033b0f848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665565ce04e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bc24a1c254f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EIDECA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EIDECA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479 328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32 754 577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35 870 424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CATHRINE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Vespestadhaugen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927 652 110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