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fac053dfa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166eb520243f2"/>
  </p:sldMasterIdLst>
  <p:sldIdLst>
    <p:sldId xmlns:r="http://schemas.openxmlformats.org/officeDocument/2006/relationships" id="256" r:id="R64f260d7aa8041ce"/>
    <p:sldId xmlns:r="http://schemas.openxmlformats.org/officeDocument/2006/relationships" id="257" r:id="R787e5aff0a0e43fc"/>
    <p:sldId xmlns:r="http://schemas.openxmlformats.org/officeDocument/2006/relationships" id="258" r:id="Rce2f2cf2a59143ae"/>
    <p:sldId xmlns:r="http://schemas.openxmlformats.org/officeDocument/2006/relationships" id="259" r:id="R9def28186ace41a9"/>
    <p:sldId xmlns:r="http://schemas.openxmlformats.org/officeDocument/2006/relationships" id="260" r:id="R4b8a3560d9d44034"/>
    <p:sldId xmlns:r="http://schemas.openxmlformats.org/officeDocument/2006/relationships" id="261" r:id="Rb3af227fdd874f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166eb520243f2" /><Relationship Type="http://schemas.openxmlformats.org/officeDocument/2006/relationships/slide" Target="/ppt/slides/slide1.xml" Id="R64f260d7aa8041ce" /><Relationship Type="http://schemas.openxmlformats.org/officeDocument/2006/relationships/slide" Target="/ppt/slides/slide2.xml" Id="R787e5aff0a0e43fc" /><Relationship Type="http://schemas.openxmlformats.org/officeDocument/2006/relationships/slide" Target="/ppt/slides/slide3.xml" Id="Rce2f2cf2a59143ae" /><Relationship Type="http://schemas.openxmlformats.org/officeDocument/2006/relationships/slide" Target="/ppt/slides/slide4.xml" Id="R9def28186ace41a9" /><Relationship Type="http://schemas.openxmlformats.org/officeDocument/2006/relationships/slide" Target="/ppt/slides/slide5.xml" Id="R4b8a3560d9d44034" /><Relationship Type="http://schemas.openxmlformats.org/officeDocument/2006/relationships/slide" Target="/ppt/slides/slide6.xml" Id="Rb3af227fdd874f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c8adf0a77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d366f2ad44d1f" /><Relationship Type="http://schemas.openxmlformats.org/officeDocument/2006/relationships/theme" Target="/ppt/slideMasters/theme/theme1.xml" Id="Rc27052d208f6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0d366f2ad4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c79275518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48c5698ae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e5388014c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75770c363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94609b8540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783a902344d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