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f3e3524f1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aab7b4c0a145bf"/>
  </p:sldMasterIdLst>
  <p:sldIdLst>
    <p:sldId xmlns:r="http://schemas.openxmlformats.org/officeDocument/2006/relationships" id="256" r:id="R9becd2318e284b62"/>
    <p:sldId xmlns:r="http://schemas.openxmlformats.org/officeDocument/2006/relationships" id="257" r:id="Re879366028f34bf7"/>
    <p:sldId xmlns:r="http://schemas.openxmlformats.org/officeDocument/2006/relationships" id="258" r:id="R81db872602904046"/>
    <p:sldId xmlns:r="http://schemas.openxmlformats.org/officeDocument/2006/relationships" id="259" r:id="R40d06fd01c034fc8"/>
    <p:sldId xmlns:r="http://schemas.openxmlformats.org/officeDocument/2006/relationships" id="260" r:id="Rd06bd35a11174739"/>
    <p:sldId xmlns:r="http://schemas.openxmlformats.org/officeDocument/2006/relationships" id="261" r:id="R74c8c9ea9b1e4e72"/>
    <p:sldId xmlns:r="http://schemas.openxmlformats.org/officeDocument/2006/relationships" id="262" r:id="R7e3edb72f763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ab7b4c0a145bf" /><Relationship Type="http://schemas.openxmlformats.org/officeDocument/2006/relationships/slide" Target="/ppt/slides/slide1.xml" Id="R9becd2318e284b62" /><Relationship Type="http://schemas.openxmlformats.org/officeDocument/2006/relationships/slide" Target="/ppt/slides/slide2.xml" Id="Re879366028f34bf7" /><Relationship Type="http://schemas.openxmlformats.org/officeDocument/2006/relationships/slide" Target="/ppt/slides/slide3.xml" Id="R81db872602904046" /><Relationship Type="http://schemas.openxmlformats.org/officeDocument/2006/relationships/slide" Target="/ppt/slides/slide4.xml" Id="R40d06fd01c034fc8" /><Relationship Type="http://schemas.openxmlformats.org/officeDocument/2006/relationships/slide" Target="/ppt/slides/slide5.xml" Id="Rd06bd35a11174739" /><Relationship Type="http://schemas.openxmlformats.org/officeDocument/2006/relationships/slide" Target="/ppt/slides/slide6.xml" Id="R74c8c9ea9b1e4e72" /><Relationship Type="http://schemas.openxmlformats.org/officeDocument/2006/relationships/slide" Target="/ppt/slides/slide7.xml" Id="R7e3edb72f763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f7f62c863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ff733a7d4b72" /><Relationship Type="http://schemas.openxmlformats.org/officeDocument/2006/relationships/theme" Target="/ppt/slideMasters/theme/theme1.xml" Id="R5c1f003a9626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1ff733a7d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2c39a98c3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e61d1d6e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e24343c54e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4e3d57bec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a9a1db10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293f7889248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428f4e669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ble etablert [år] og holder til i Finnås.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603 679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34 942 205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37 760 233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