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d0207089fe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f9bfa9a434fc6"/>
  </p:sldMasterIdLst>
  <p:sldIdLst>
    <p:sldId xmlns:r="http://schemas.openxmlformats.org/officeDocument/2006/relationships" id="256" r:id="R2250b2f2ac39437f"/>
    <p:sldId xmlns:r="http://schemas.openxmlformats.org/officeDocument/2006/relationships" id="257" r:id="Rf2812c3fbd944397"/>
    <p:sldId xmlns:r="http://schemas.openxmlformats.org/officeDocument/2006/relationships" id="258" r:id="Rb5d5acb34ee949c7"/>
    <p:sldId xmlns:r="http://schemas.openxmlformats.org/officeDocument/2006/relationships" id="259" r:id="R9abcab238def4dd2"/>
    <p:sldId xmlns:r="http://schemas.openxmlformats.org/officeDocument/2006/relationships" id="260" r:id="R4ad5a936aada4149"/>
    <p:sldId xmlns:r="http://schemas.openxmlformats.org/officeDocument/2006/relationships" id="261" r:id="R6db39ae924674d5f"/>
    <p:sldId xmlns:r="http://schemas.openxmlformats.org/officeDocument/2006/relationships" id="262" r:id="R113f9966c7b947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f9bfa9a434fc6" /><Relationship Type="http://schemas.openxmlformats.org/officeDocument/2006/relationships/slide" Target="/ppt/slides/slide1.xml" Id="R2250b2f2ac39437f" /><Relationship Type="http://schemas.openxmlformats.org/officeDocument/2006/relationships/slide" Target="/ppt/slides/slide2.xml" Id="Rf2812c3fbd944397" /><Relationship Type="http://schemas.openxmlformats.org/officeDocument/2006/relationships/slide" Target="/ppt/slides/slide3.xml" Id="Rb5d5acb34ee949c7" /><Relationship Type="http://schemas.openxmlformats.org/officeDocument/2006/relationships/slide" Target="/ppt/slides/slide4.xml" Id="R9abcab238def4dd2" /><Relationship Type="http://schemas.openxmlformats.org/officeDocument/2006/relationships/slide" Target="/ppt/slides/slide5.xml" Id="R4ad5a936aada4149" /><Relationship Type="http://schemas.openxmlformats.org/officeDocument/2006/relationships/slide" Target="/ppt/slides/slide6.xml" Id="R6db39ae924674d5f" /><Relationship Type="http://schemas.openxmlformats.org/officeDocument/2006/relationships/slide" Target="/ppt/slides/slide7.xml" Id="R113f9966c7b947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e0b3aee31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b9c36d84c45fd" /><Relationship Type="http://schemas.openxmlformats.org/officeDocument/2006/relationships/theme" Target="/ppt/slideMasters/theme/theme1.xml" Id="R782ded9cb50448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b9c36d84c45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60862da4043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562ea3d504a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d03da25d84a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685c6cafa4c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4aead638f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db2282db5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c0fedd094c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665 053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34 826 125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37 644 647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EIDESVIK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Eidesvikvegen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927 652 269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VEIDE AS</a:t>
            </a:r>
          </a:p>
        </p:txBody>
      </p:sp>
    </p:spTree>
  </p:cSld>
  <p:clrMapOvr>
    <a:masterClrMapping xmlns:a="http://schemas.openxmlformats.org/drawingml/2006/main"/>
  </p:clrMapOvr>
</p:sld>
</file>