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0ad92f0c9b45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c6383ebb24d62"/>
  </p:sldMasterIdLst>
  <p:sldIdLst>
    <p:sldId xmlns:r="http://schemas.openxmlformats.org/officeDocument/2006/relationships" id="256" r:id="R67b63f1b895f4a92"/>
    <p:sldId xmlns:r="http://schemas.openxmlformats.org/officeDocument/2006/relationships" id="257" r:id="R9a5d6b211841449c"/>
    <p:sldId xmlns:r="http://schemas.openxmlformats.org/officeDocument/2006/relationships" id="258" r:id="R4e71f60965e649a7"/>
    <p:sldId xmlns:r="http://schemas.openxmlformats.org/officeDocument/2006/relationships" id="259" r:id="R5f621b7f90b0483e"/>
    <p:sldId xmlns:r="http://schemas.openxmlformats.org/officeDocument/2006/relationships" id="260" r:id="R72709e1a0a1842ef"/>
    <p:sldId xmlns:r="http://schemas.openxmlformats.org/officeDocument/2006/relationships" id="261" r:id="R59be6d73708e4d8e"/>
    <p:sldId xmlns:r="http://schemas.openxmlformats.org/officeDocument/2006/relationships" id="262" r:id="Reaa5c1bed158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c6383ebb24d62" /><Relationship Type="http://schemas.openxmlformats.org/officeDocument/2006/relationships/slide" Target="/ppt/slides/slide1.xml" Id="R67b63f1b895f4a92" /><Relationship Type="http://schemas.openxmlformats.org/officeDocument/2006/relationships/slide" Target="/ppt/slides/slide2.xml" Id="R9a5d6b211841449c" /><Relationship Type="http://schemas.openxmlformats.org/officeDocument/2006/relationships/slide" Target="/ppt/slides/slide3.xml" Id="R4e71f60965e649a7" /><Relationship Type="http://schemas.openxmlformats.org/officeDocument/2006/relationships/slide" Target="/ppt/slides/slide4.xml" Id="R5f621b7f90b0483e" /><Relationship Type="http://schemas.openxmlformats.org/officeDocument/2006/relationships/slide" Target="/ppt/slides/slide5.xml" Id="R72709e1a0a1842ef" /><Relationship Type="http://schemas.openxmlformats.org/officeDocument/2006/relationships/slide" Target="/ppt/slides/slide6.xml" Id="R59be6d73708e4d8e" /><Relationship Type="http://schemas.openxmlformats.org/officeDocument/2006/relationships/slide" Target="/ppt/slides/slide7.xml" Id="Reaa5c1bed158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ff0ae7cfa46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36aedf2c423b" /><Relationship Type="http://schemas.openxmlformats.org/officeDocument/2006/relationships/theme" Target="/ppt/slideMasters/theme/theme1.xml" Id="Ra67a1b57056242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ed36aedf2c42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ccc5acd934c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41bf9e2a846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471711fbd4d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355400cbf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b7c4ea156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bce0740234e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13427b7234e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EIDESVIK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EIDESVIK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36 604 552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39 416 699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