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ee12aef14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22688785c4fc0"/>
  </p:sldMasterIdLst>
  <p:sldIdLst>
    <p:sldId xmlns:r="http://schemas.openxmlformats.org/officeDocument/2006/relationships" id="256" r:id="R128e06ff2cbf4b5e"/>
    <p:sldId xmlns:r="http://schemas.openxmlformats.org/officeDocument/2006/relationships" id="257" r:id="Rafb921c5c75c49e9"/>
    <p:sldId xmlns:r="http://schemas.openxmlformats.org/officeDocument/2006/relationships" id="258" r:id="R02c32c175f474095"/>
    <p:sldId xmlns:r="http://schemas.openxmlformats.org/officeDocument/2006/relationships" id="259" r:id="R22fcec65422e4384"/>
    <p:sldId xmlns:r="http://schemas.openxmlformats.org/officeDocument/2006/relationships" id="260" r:id="Rd2950481bd984b5a"/>
    <p:sldId xmlns:r="http://schemas.openxmlformats.org/officeDocument/2006/relationships" id="261" r:id="Rbb17aa5029e141a4"/>
    <p:sldId xmlns:r="http://schemas.openxmlformats.org/officeDocument/2006/relationships" id="262" r:id="Ra6c9716dd613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22688785c4fc0" /><Relationship Type="http://schemas.openxmlformats.org/officeDocument/2006/relationships/slide" Target="/ppt/slides/slide1.xml" Id="R128e06ff2cbf4b5e" /><Relationship Type="http://schemas.openxmlformats.org/officeDocument/2006/relationships/slide" Target="/ppt/slides/slide2.xml" Id="Rafb921c5c75c49e9" /><Relationship Type="http://schemas.openxmlformats.org/officeDocument/2006/relationships/slide" Target="/ppt/slides/slide3.xml" Id="R02c32c175f474095" /><Relationship Type="http://schemas.openxmlformats.org/officeDocument/2006/relationships/slide" Target="/ppt/slides/slide4.xml" Id="R22fcec65422e4384" /><Relationship Type="http://schemas.openxmlformats.org/officeDocument/2006/relationships/slide" Target="/ppt/slides/slide5.xml" Id="Rd2950481bd984b5a" /><Relationship Type="http://schemas.openxmlformats.org/officeDocument/2006/relationships/slide" Target="/ppt/slides/slide6.xml" Id="Rbb17aa5029e141a4" /><Relationship Type="http://schemas.openxmlformats.org/officeDocument/2006/relationships/slide" Target="/ppt/slides/slide7.xml" Id="Ra6c9716dd613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7988b99a8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8683b1c944db" /><Relationship Type="http://schemas.openxmlformats.org/officeDocument/2006/relationships/theme" Target="/ppt/slideMasters/theme/theme1.xml" Id="R2e050e1c9750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b8683b1c9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dde2849b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8ba8b64db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444135d62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ff21a8f9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7c37a01c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0ca22286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9e51e809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