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956b3126014a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9d35b4e5f94d0a"/>
  </p:sldMasterIdLst>
  <p:sldIdLst>
    <p:sldId xmlns:r="http://schemas.openxmlformats.org/officeDocument/2006/relationships" id="256" r:id="Rfb55e92fc4434eaa"/>
    <p:sldId xmlns:r="http://schemas.openxmlformats.org/officeDocument/2006/relationships" id="257" r:id="R2200cf697c104c64"/>
    <p:sldId xmlns:r="http://schemas.openxmlformats.org/officeDocument/2006/relationships" id="258" r:id="R72b73f5045ba4e8f"/>
    <p:sldId xmlns:r="http://schemas.openxmlformats.org/officeDocument/2006/relationships" id="259" r:id="R9cf3e4f5a5664b95"/>
    <p:sldId xmlns:r="http://schemas.openxmlformats.org/officeDocument/2006/relationships" id="260" r:id="Ra99e7a563d014a79"/>
    <p:sldId xmlns:r="http://schemas.openxmlformats.org/officeDocument/2006/relationships" id="261" r:id="R14c50d1dfbae4494"/>
    <p:sldId xmlns:r="http://schemas.openxmlformats.org/officeDocument/2006/relationships" id="262" r:id="R5a3b69d7005e4c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d35b4e5f94d0a" /><Relationship Type="http://schemas.openxmlformats.org/officeDocument/2006/relationships/slide" Target="/ppt/slides/slide1.xml" Id="Rfb55e92fc4434eaa" /><Relationship Type="http://schemas.openxmlformats.org/officeDocument/2006/relationships/slide" Target="/ppt/slides/slide2.xml" Id="R2200cf697c104c64" /><Relationship Type="http://schemas.openxmlformats.org/officeDocument/2006/relationships/slide" Target="/ppt/slides/slide3.xml" Id="R72b73f5045ba4e8f" /><Relationship Type="http://schemas.openxmlformats.org/officeDocument/2006/relationships/slide" Target="/ppt/slides/slide4.xml" Id="R9cf3e4f5a5664b95" /><Relationship Type="http://schemas.openxmlformats.org/officeDocument/2006/relationships/slide" Target="/ppt/slides/slide5.xml" Id="Ra99e7a563d014a79" /><Relationship Type="http://schemas.openxmlformats.org/officeDocument/2006/relationships/slide" Target="/ppt/slides/slide6.xml" Id="R14c50d1dfbae4494" /><Relationship Type="http://schemas.openxmlformats.org/officeDocument/2006/relationships/slide" Target="/ppt/slides/slide7.xml" Id="R5a3b69d7005e4c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06c98690c04b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123b01ab144dc" /><Relationship Type="http://schemas.openxmlformats.org/officeDocument/2006/relationships/theme" Target="/ppt/slideMasters/theme/theme1.xml" Id="Rdee2617d43b84e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a123b01ab144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954cfb864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6802b304f49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2a81f2b4b4a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d024bc4a140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b7bd39dc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097be975245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920c68ae74f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TRANSPORT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17 940 986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551 209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412 365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1 717 674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3 574 373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THEHAGEN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lars@lrhtransport.no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927 659 670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TRANSPORT AS</a:t>
            </a:r>
          </a:p>
        </p:txBody>
      </p:sp>
    </p:spTree>
  </p:cSld>
  <p:clrMapOvr>
    <a:masterClrMapping xmlns:a="http://schemas.openxmlformats.org/drawingml/2006/main"/>
  </p:clrMapOvr>
</p:sld>
</file>