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f0ce66035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3d11f26304f27"/>
  </p:sldMasterIdLst>
  <p:sldIdLst>
    <p:sldId xmlns:r="http://schemas.openxmlformats.org/officeDocument/2006/relationships" id="256" r:id="Rfb576062b5ec4116"/>
    <p:sldId xmlns:r="http://schemas.openxmlformats.org/officeDocument/2006/relationships" id="257" r:id="R6e6731153ec04738"/>
    <p:sldId xmlns:r="http://schemas.openxmlformats.org/officeDocument/2006/relationships" id="258" r:id="Ra0ebc8ca5cca48b8"/>
    <p:sldId xmlns:r="http://schemas.openxmlformats.org/officeDocument/2006/relationships" id="259" r:id="R32d9f5f137714c7c"/>
    <p:sldId xmlns:r="http://schemas.openxmlformats.org/officeDocument/2006/relationships" id="260" r:id="R1807c593f64f492c"/>
    <p:sldId xmlns:r="http://schemas.openxmlformats.org/officeDocument/2006/relationships" id="261" r:id="Re1a31d61c5b54749"/>
    <p:sldId xmlns:r="http://schemas.openxmlformats.org/officeDocument/2006/relationships" id="262" r:id="R1f06abfe43d5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3d11f26304f27" /><Relationship Type="http://schemas.openxmlformats.org/officeDocument/2006/relationships/slide" Target="/ppt/slides/slide1.xml" Id="Rfb576062b5ec4116" /><Relationship Type="http://schemas.openxmlformats.org/officeDocument/2006/relationships/slide" Target="/ppt/slides/slide2.xml" Id="R6e6731153ec04738" /><Relationship Type="http://schemas.openxmlformats.org/officeDocument/2006/relationships/slide" Target="/ppt/slides/slide3.xml" Id="Ra0ebc8ca5cca48b8" /><Relationship Type="http://schemas.openxmlformats.org/officeDocument/2006/relationships/slide" Target="/ppt/slides/slide4.xml" Id="R32d9f5f137714c7c" /><Relationship Type="http://schemas.openxmlformats.org/officeDocument/2006/relationships/slide" Target="/ppt/slides/slide5.xml" Id="R1807c593f64f492c" /><Relationship Type="http://schemas.openxmlformats.org/officeDocument/2006/relationships/slide" Target="/ppt/slides/slide6.xml" Id="Re1a31d61c5b54749" /><Relationship Type="http://schemas.openxmlformats.org/officeDocument/2006/relationships/slide" Target="/ppt/slides/slide7.xml" Id="R1f06abfe43d5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b961c1639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ac5b7b2444e4" /><Relationship Type="http://schemas.openxmlformats.org/officeDocument/2006/relationships/theme" Target="/ppt/slideMasters/theme/theme1.xml" Id="Rea00d21b2490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0ac5b7b24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af4745e1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e95caafa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fa2ba424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aea3b40b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c8adeb68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b00da7bf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ff79f765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