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2af75c17704c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8f68a243264657"/>
  </p:sldMasterIdLst>
  <p:sldIdLst>
    <p:sldId xmlns:r="http://schemas.openxmlformats.org/officeDocument/2006/relationships" id="256" r:id="Rbac9bc11632645ab"/>
    <p:sldId xmlns:r="http://schemas.openxmlformats.org/officeDocument/2006/relationships" id="257" r:id="Rcaf4961eb7884281"/>
    <p:sldId xmlns:r="http://schemas.openxmlformats.org/officeDocument/2006/relationships" id="258" r:id="R09aecb0807b2407f"/>
    <p:sldId xmlns:r="http://schemas.openxmlformats.org/officeDocument/2006/relationships" id="259" r:id="R848da1be45bd4561"/>
    <p:sldId xmlns:r="http://schemas.openxmlformats.org/officeDocument/2006/relationships" id="260" r:id="Rdcbe888e5d32487f"/>
    <p:sldId xmlns:r="http://schemas.openxmlformats.org/officeDocument/2006/relationships" id="261" r:id="R5a0390add8c44211"/>
    <p:sldId xmlns:r="http://schemas.openxmlformats.org/officeDocument/2006/relationships" id="262" r:id="Rc32f780633424f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f68a243264657" /><Relationship Type="http://schemas.openxmlformats.org/officeDocument/2006/relationships/slide" Target="/ppt/slides/slide1.xml" Id="Rbac9bc11632645ab" /><Relationship Type="http://schemas.openxmlformats.org/officeDocument/2006/relationships/slide" Target="/ppt/slides/slide2.xml" Id="Rcaf4961eb7884281" /><Relationship Type="http://schemas.openxmlformats.org/officeDocument/2006/relationships/slide" Target="/ppt/slides/slide3.xml" Id="R09aecb0807b2407f" /><Relationship Type="http://schemas.openxmlformats.org/officeDocument/2006/relationships/slide" Target="/ppt/slides/slide4.xml" Id="R848da1be45bd4561" /><Relationship Type="http://schemas.openxmlformats.org/officeDocument/2006/relationships/slide" Target="/ppt/slides/slide5.xml" Id="Rdcbe888e5d32487f" /><Relationship Type="http://schemas.openxmlformats.org/officeDocument/2006/relationships/slide" Target="/ppt/slides/slide6.xml" Id="R5a0390add8c44211" /><Relationship Type="http://schemas.openxmlformats.org/officeDocument/2006/relationships/slide" Target="/ppt/slides/slide7.xml" Id="Rc32f780633424f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5abcfd66c41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d53c91f9a433e" /><Relationship Type="http://schemas.openxmlformats.org/officeDocument/2006/relationships/theme" Target="/ppt/slideMasters/theme/theme1.xml" Id="Rc3bcfc202dc2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fd53c91f9a43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6a0d4fcd54a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46a44d5b0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302d6f1c94b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f3a566812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c1a481e9645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dbb9e9ebe4a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8ecb3c84044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 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4 271 262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4 281 626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