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3ae6a7470b4c0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1c6a31e2354d29"/>
  </p:sldMasterIdLst>
  <p:sldIdLst>
    <p:sldId xmlns:r="http://schemas.openxmlformats.org/officeDocument/2006/relationships" id="256" r:id="R15c52c213c9a452b"/>
    <p:sldId xmlns:r="http://schemas.openxmlformats.org/officeDocument/2006/relationships" id="257" r:id="R48a3eac3d2674b75"/>
    <p:sldId xmlns:r="http://schemas.openxmlformats.org/officeDocument/2006/relationships" id="258" r:id="R7de1040e43214c97"/>
    <p:sldId xmlns:r="http://schemas.openxmlformats.org/officeDocument/2006/relationships" id="259" r:id="R1970093ee9674c65"/>
    <p:sldId xmlns:r="http://schemas.openxmlformats.org/officeDocument/2006/relationships" id="260" r:id="R38c6c212ab7a46bb"/>
    <p:sldId xmlns:r="http://schemas.openxmlformats.org/officeDocument/2006/relationships" id="261" r:id="R170aa476a36443ed"/>
    <p:sldId xmlns:r="http://schemas.openxmlformats.org/officeDocument/2006/relationships" id="262" r:id="R0e5b35ed92874f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1c6a31e2354d29" /><Relationship Type="http://schemas.openxmlformats.org/officeDocument/2006/relationships/slide" Target="/ppt/slides/slide1.xml" Id="R15c52c213c9a452b" /><Relationship Type="http://schemas.openxmlformats.org/officeDocument/2006/relationships/slide" Target="/ppt/slides/slide2.xml" Id="R48a3eac3d2674b75" /><Relationship Type="http://schemas.openxmlformats.org/officeDocument/2006/relationships/slide" Target="/ppt/slides/slide3.xml" Id="R7de1040e43214c97" /><Relationship Type="http://schemas.openxmlformats.org/officeDocument/2006/relationships/slide" Target="/ppt/slides/slide4.xml" Id="R1970093ee9674c65" /><Relationship Type="http://schemas.openxmlformats.org/officeDocument/2006/relationships/slide" Target="/ppt/slides/slide5.xml" Id="R38c6c212ab7a46bb" /><Relationship Type="http://schemas.openxmlformats.org/officeDocument/2006/relationships/slide" Target="/ppt/slides/slide6.xml" Id="R170aa476a36443ed" /><Relationship Type="http://schemas.openxmlformats.org/officeDocument/2006/relationships/slide" Target="/ppt/slides/slide7.xml" Id="R0e5b35ed92874f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58cc00359948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d19579e9a49d3" /><Relationship Type="http://schemas.openxmlformats.org/officeDocument/2006/relationships/theme" Target="/ppt/slideMasters/theme/theme1.xml" Id="R5a0cf3240e1346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ed19579e9a49d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cec4699f64f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128145781d45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4d4340f05d44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14ab468804f3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b6b80e7f1e4c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44bd6bdd77423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4aacebfe643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OES FILTBYGG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OES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OES FILTBYGG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OES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OES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OES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266 667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2 041 005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2 042 053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OES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BRUUSGAARD OLAV  –  55,6 %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BRUUSGAARD ELLEN  –  22,2 %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BRUUSGAARD SIGURD  –  22,2 %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OES FILTBYGG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Storgate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927 665 964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OES FILTBYGG AS</a:t>
            </a:r>
          </a:p>
        </p:txBody>
      </p:sp>
    </p:spTree>
  </p:cSld>
  <p:clrMapOvr>
    <a:masterClrMapping xmlns:a="http://schemas.openxmlformats.org/drawingml/2006/main"/>
  </p:clrMapOvr>
</p:sld>
</file>