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7b7ba8b3d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11648f46043ac"/>
  </p:sldMasterIdLst>
  <p:sldIdLst>
    <p:sldId xmlns:r="http://schemas.openxmlformats.org/officeDocument/2006/relationships" id="256" r:id="Ra7a055d1649e4062"/>
    <p:sldId xmlns:r="http://schemas.openxmlformats.org/officeDocument/2006/relationships" id="257" r:id="R0e93ef5dc43d401f"/>
    <p:sldId xmlns:r="http://schemas.openxmlformats.org/officeDocument/2006/relationships" id="258" r:id="R25fb050a83f545fe"/>
    <p:sldId xmlns:r="http://schemas.openxmlformats.org/officeDocument/2006/relationships" id="259" r:id="Rf4f2306dc6864286"/>
    <p:sldId xmlns:r="http://schemas.openxmlformats.org/officeDocument/2006/relationships" id="260" r:id="Rfda68c795d3d4580"/>
    <p:sldId xmlns:r="http://schemas.openxmlformats.org/officeDocument/2006/relationships" id="261" r:id="R941c4c2b5d8c465f"/>
    <p:sldId xmlns:r="http://schemas.openxmlformats.org/officeDocument/2006/relationships" id="262" r:id="Recf0c8c52e21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11648f46043ac" /><Relationship Type="http://schemas.openxmlformats.org/officeDocument/2006/relationships/slide" Target="/ppt/slides/slide1.xml" Id="Ra7a055d1649e4062" /><Relationship Type="http://schemas.openxmlformats.org/officeDocument/2006/relationships/slide" Target="/ppt/slides/slide2.xml" Id="R0e93ef5dc43d401f" /><Relationship Type="http://schemas.openxmlformats.org/officeDocument/2006/relationships/slide" Target="/ppt/slides/slide3.xml" Id="R25fb050a83f545fe" /><Relationship Type="http://schemas.openxmlformats.org/officeDocument/2006/relationships/slide" Target="/ppt/slides/slide4.xml" Id="Rf4f2306dc6864286" /><Relationship Type="http://schemas.openxmlformats.org/officeDocument/2006/relationships/slide" Target="/ppt/slides/slide5.xml" Id="Rfda68c795d3d4580" /><Relationship Type="http://schemas.openxmlformats.org/officeDocument/2006/relationships/slide" Target="/ppt/slides/slide6.xml" Id="R941c4c2b5d8c465f" /><Relationship Type="http://schemas.openxmlformats.org/officeDocument/2006/relationships/slide" Target="/ppt/slides/slide7.xml" Id="Recf0c8c52e21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cb503ac93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c3e3be37c4a12" /><Relationship Type="http://schemas.openxmlformats.org/officeDocument/2006/relationships/theme" Target="/ppt/slideMasters/theme/theme1.xml" Id="R3cfd92ce45f9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c3e3be37c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6f2b6be99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6ef7e604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7c6e4b8e8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27ea453a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75a34bd42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833d68ad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56a19d0ea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JAN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Bruusgaard, Gydas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