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471bcc617c46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3b62116104fad"/>
  </p:sldMasterIdLst>
  <p:sldIdLst>
    <p:sldId xmlns:r="http://schemas.openxmlformats.org/officeDocument/2006/relationships" id="256" r:id="R4219f2da19a34675"/>
    <p:sldId xmlns:r="http://schemas.openxmlformats.org/officeDocument/2006/relationships" id="257" r:id="R80360aa79ea24e92"/>
    <p:sldId xmlns:r="http://schemas.openxmlformats.org/officeDocument/2006/relationships" id="258" r:id="R26b506a5c414498d"/>
    <p:sldId xmlns:r="http://schemas.openxmlformats.org/officeDocument/2006/relationships" id="259" r:id="R3479467ab5494546"/>
    <p:sldId xmlns:r="http://schemas.openxmlformats.org/officeDocument/2006/relationships" id="260" r:id="Rbd232f694c05445a"/>
    <p:sldId xmlns:r="http://schemas.openxmlformats.org/officeDocument/2006/relationships" id="261" r:id="R5864feb2481746e7"/>
    <p:sldId xmlns:r="http://schemas.openxmlformats.org/officeDocument/2006/relationships" id="262" r:id="R36027ae07c65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3b62116104fad" /><Relationship Type="http://schemas.openxmlformats.org/officeDocument/2006/relationships/slide" Target="/ppt/slides/slide1.xml" Id="R4219f2da19a34675" /><Relationship Type="http://schemas.openxmlformats.org/officeDocument/2006/relationships/slide" Target="/ppt/slides/slide2.xml" Id="R80360aa79ea24e92" /><Relationship Type="http://schemas.openxmlformats.org/officeDocument/2006/relationships/slide" Target="/ppt/slides/slide3.xml" Id="R26b506a5c414498d" /><Relationship Type="http://schemas.openxmlformats.org/officeDocument/2006/relationships/slide" Target="/ppt/slides/slide4.xml" Id="R3479467ab5494546" /><Relationship Type="http://schemas.openxmlformats.org/officeDocument/2006/relationships/slide" Target="/ppt/slides/slide5.xml" Id="Rbd232f694c05445a" /><Relationship Type="http://schemas.openxmlformats.org/officeDocument/2006/relationships/slide" Target="/ppt/slides/slide6.xml" Id="R5864feb2481746e7" /><Relationship Type="http://schemas.openxmlformats.org/officeDocument/2006/relationships/slide" Target="/ppt/slides/slide7.xml" Id="R36027ae07c65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ac46c689e45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0af898ce34d50" /><Relationship Type="http://schemas.openxmlformats.org/officeDocument/2006/relationships/theme" Target="/ppt/slideMasters/theme/theme1.xml" Id="R4f7780c9d62048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0af898ce34d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b49c39a9344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a5d089d4d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d5f4840b246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64d4690a2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2b38dad04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2ad4f4ffe4c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0134314f4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1 136 720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10 429 559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11 669 990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BACKER-GRØNDAHL RIBORG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RBG AS</a:t>
            </a:r>
          </a:p>
        </p:txBody>
      </p:sp>
    </p:spTree>
  </p:cSld>
  <p:clrMapOvr>
    <a:masterClrMapping xmlns:a="http://schemas.openxmlformats.org/drawingml/2006/main"/>
  </p:clrMapOvr>
</p:sld>
</file>