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564223e86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221e1c80c4279"/>
  </p:sldMasterIdLst>
  <p:sldIdLst>
    <p:sldId xmlns:r="http://schemas.openxmlformats.org/officeDocument/2006/relationships" id="256" r:id="R0010ce39e63e4521"/>
    <p:sldId xmlns:r="http://schemas.openxmlformats.org/officeDocument/2006/relationships" id="257" r:id="Ra450629d5f43432f"/>
    <p:sldId xmlns:r="http://schemas.openxmlformats.org/officeDocument/2006/relationships" id="258" r:id="R391bdb715be6459e"/>
    <p:sldId xmlns:r="http://schemas.openxmlformats.org/officeDocument/2006/relationships" id="259" r:id="Rd5aaf8143a1942d8"/>
    <p:sldId xmlns:r="http://schemas.openxmlformats.org/officeDocument/2006/relationships" id="260" r:id="R8fd8dd9c02164f51"/>
    <p:sldId xmlns:r="http://schemas.openxmlformats.org/officeDocument/2006/relationships" id="261" r:id="R3fa8ff5fca7a4421"/>
    <p:sldId xmlns:r="http://schemas.openxmlformats.org/officeDocument/2006/relationships" id="262" r:id="R89445f191241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221e1c80c4279" /><Relationship Type="http://schemas.openxmlformats.org/officeDocument/2006/relationships/slide" Target="/ppt/slides/slide1.xml" Id="R0010ce39e63e4521" /><Relationship Type="http://schemas.openxmlformats.org/officeDocument/2006/relationships/slide" Target="/ppt/slides/slide2.xml" Id="Ra450629d5f43432f" /><Relationship Type="http://schemas.openxmlformats.org/officeDocument/2006/relationships/slide" Target="/ppt/slides/slide3.xml" Id="R391bdb715be6459e" /><Relationship Type="http://schemas.openxmlformats.org/officeDocument/2006/relationships/slide" Target="/ppt/slides/slide4.xml" Id="Rd5aaf8143a1942d8" /><Relationship Type="http://schemas.openxmlformats.org/officeDocument/2006/relationships/slide" Target="/ppt/slides/slide5.xml" Id="R8fd8dd9c02164f51" /><Relationship Type="http://schemas.openxmlformats.org/officeDocument/2006/relationships/slide" Target="/ppt/slides/slide6.xml" Id="R3fa8ff5fca7a4421" /><Relationship Type="http://schemas.openxmlformats.org/officeDocument/2006/relationships/slide" Target="/ppt/slides/slide7.xml" Id="R89445f191241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c9853775a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a60b6199e4396" /><Relationship Type="http://schemas.openxmlformats.org/officeDocument/2006/relationships/theme" Target="/ppt/slideMasters/theme/theme1.xml" Id="R58ebc68cb6b9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ca60b6199e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cc1ff1e8f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4009a4c4c46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97551c7e442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c2d276c34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d94d2646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761970fc347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929ab6b7b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 FILTBYGG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FILTBYGG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1 697 192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15 682 521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15 719 316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BRUUSGAARD  –  96,3 %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BAGLERGATEN 1 HOLDING AS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FILTBYGG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Storgate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927 666 006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FILTBYGG AS</a:t>
            </a:r>
          </a:p>
        </p:txBody>
      </p:sp>
    </p:spTree>
  </p:cSld>
  <p:clrMapOvr>
    <a:masterClrMapping xmlns:a="http://schemas.openxmlformats.org/drawingml/2006/main"/>
  </p:clrMapOvr>
</p:sld>
</file>