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4f55151f8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25eaa228a4f79"/>
  </p:sldMasterIdLst>
  <p:sldIdLst>
    <p:sldId xmlns:r="http://schemas.openxmlformats.org/officeDocument/2006/relationships" id="256" r:id="R472c31286378465e"/>
    <p:sldId xmlns:r="http://schemas.openxmlformats.org/officeDocument/2006/relationships" id="257" r:id="R90dfcdb4aa6f42d7"/>
    <p:sldId xmlns:r="http://schemas.openxmlformats.org/officeDocument/2006/relationships" id="258" r:id="R84236116878c4de5"/>
    <p:sldId xmlns:r="http://schemas.openxmlformats.org/officeDocument/2006/relationships" id="259" r:id="R1c635e19ac584fc9"/>
    <p:sldId xmlns:r="http://schemas.openxmlformats.org/officeDocument/2006/relationships" id="260" r:id="Rc7bcf43b6b634eb6"/>
    <p:sldId xmlns:r="http://schemas.openxmlformats.org/officeDocument/2006/relationships" id="261" r:id="Re120bc2e259c476f"/>
    <p:sldId xmlns:r="http://schemas.openxmlformats.org/officeDocument/2006/relationships" id="262" r:id="R565d533de327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25eaa228a4f79" /><Relationship Type="http://schemas.openxmlformats.org/officeDocument/2006/relationships/slide" Target="/ppt/slides/slide1.xml" Id="R472c31286378465e" /><Relationship Type="http://schemas.openxmlformats.org/officeDocument/2006/relationships/slide" Target="/ppt/slides/slide2.xml" Id="R90dfcdb4aa6f42d7" /><Relationship Type="http://schemas.openxmlformats.org/officeDocument/2006/relationships/slide" Target="/ppt/slides/slide3.xml" Id="R84236116878c4de5" /><Relationship Type="http://schemas.openxmlformats.org/officeDocument/2006/relationships/slide" Target="/ppt/slides/slide4.xml" Id="R1c635e19ac584fc9" /><Relationship Type="http://schemas.openxmlformats.org/officeDocument/2006/relationships/slide" Target="/ppt/slides/slide5.xml" Id="Rc7bcf43b6b634eb6" /><Relationship Type="http://schemas.openxmlformats.org/officeDocument/2006/relationships/slide" Target="/ppt/slides/slide6.xml" Id="Re120bc2e259c476f" /><Relationship Type="http://schemas.openxmlformats.org/officeDocument/2006/relationships/slide" Target="/ppt/slides/slide7.xml" Id="R565d533de327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187a38ec2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baf2b640460b" /><Relationship Type="http://schemas.openxmlformats.org/officeDocument/2006/relationships/theme" Target="/ppt/slideMasters/theme/theme1.xml" Id="R9408af2bd3e3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bbaf2b640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2e8c87faf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d5b7bf9b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c3b01198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c5221660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ad5ab018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e5c784e6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b432e303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