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10b183368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bdf13619947e0"/>
  </p:sldMasterIdLst>
  <p:sldIdLst>
    <p:sldId xmlns:r="http://schemas.openxmlformats.org/officeDocument/2006/relationships" id="256" r:id="R26eba98acfba4c9c"/>
    <p:sldId xmlns:r="http://schemas.openxmlformats.org/officeDocument/2006/relationships" id="257" r:id="R0d09495836e74017"/>
    <p:sldId xmlns:r="http://schemas.openxmlformats.org/officeDocument/2006/relationships" id="258" r:id="R2164ef6eacc94787"/>
    <p:sldId xmlns:r="http://schemas.openxmlformats.org/officeDocument/2006/relationships" id="259" r:id="R90f6d833c4c049aa"/>
    <p:sldId xmlns:r="http://schemas.openxmlformats.org/officeDocument/2006/relationships" id="260" r:id="Rc6faeb6870624d65"/>
    <p:sldId xmlns:r="http://schemas.openxmlformats.org/officeDocument/2006/relationships" id="261" r:id="Rdbe81055dd1f4261"/>
    <p:sldId xmlns:r="http://schemas.openxmlformats.org/officeDocument/2006/relationships" id="262" r:id="R7acb7e3bca89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bdf13619947e0" /><Relationship Type="http://schemas.openxmlformats.org/officeDocument/2006/relationships/slide" Target="/ppt/slides/slide1.xml" Id="R26eba98acfba4c9c" /><Relationship Type="http://schemas.openxmlformats.org/officeDocument/2006/relationships/slide" Target="/ppt/slides/slide2.xml" Id="R0d09495836e74017" /><Relationship Type="http://schemas.openxmlformats.org/officeDocument/2006/relationships/slide" Target="/ppt/slides/slide3.xml" Id="R2164ef6eacc94787" /><Relationship Type="http://schemas.openxmlformats.org/officeDocument/2006/relationships/slide" Target="/ppt/slides/slide4.xml" Id="R90f6d833c4c049aa" /><Relationship Type="http://schemas.openxmlformats.org/officeDocument/2006/relationships/slide" Target="/ppt/slides/slide5.xml" Id="Rc6faeb6870624d65" /><Relationship Type="http://schemas.openxmlformats.org/officeDocument/2006/relationships/slide" Target="/ppt/slides/slide6.xml" Id="Rdbe81055dd1f4261" /><Relationship Type="http://schemas.openxmlformats.org/officeDocument/2006/relationships/slide" Target="/ppt/slides/slide7.xml" Id="R7acb7e3bca89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ab3666a29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99f8ea1514454" /><Relationship Type="http://schemas.openxmlformats.org/officeDocument/2006/relationships/theme" Target="/ppt/slideMasters/theme/theme1.xml" Id="R7a7dc4a5e7c1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99f8ea151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fce57e7e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7f31ac65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2e48b1b9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e446c7eb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77dbf5bf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aa062288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5beb7b55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26 973 763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