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10a4c28e0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6a57b218384cac"/>
  </p:sldMasterIdLst>
  <p:sldIdLst>
    <p:sldId xmlns:r="http://schemas.openxmlformats.org/officeDocument/2006/relationships" id="256" r:id="R5821eb8b1e1b4191"/>
    <p:sldId xmlns:r="http://schemas.openxmlformats.org/officeDocument/2006/relationships" id="257" r:id="R4dea5bb46fc947e0"/>
    <p:sldId xmlns:r="http://schemas.openxmlformats.org/officeDocument/2006/relationships" id="258" r:id="R6918b642cb8c4e79"/>
    <p:sldId xmlns:r="http://schemas.openxmlformats.org/officeDocument/2006/relationships" id="259" r:id="R62bc1837df944545"/>
    <p:sldId xmlns:r="http://schemas.openxmlformats.org/officeDocument/2006/relationships" id="260" r:id="Rc00ac118fa914899"/>
    <p:sldId xmlns:r="http://schemas.openxmlformats.org/officeDocument/2006/relationships" id="261" r:id="Rf57334ec908c40ec"/>
    <p:sldId xmlns:r="http://schemas.openxmlformats.org/officeDocument/2006/relationships" id="262" r:id="R45284e69735b46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a57b218384cac" /><Relationship Type="http://schemas.openxmlformats.org/officeDocument/2006/relationships/slide" Target="/ppt/slides/slide1.xml" Id="R5821eb8b1e1b4191" /><Relationship Type="http://schemas.openxmlformats.org/officeDocument/2006/relationships/slide" Target="/ppt/slides/slide2.xml" Id="R4dea5bb46fc947e0" /><Relationship Type="http://schemas.openxmlformats.org/officeDocument/2006/relationships/slide" Target="/ppt/slides/slide3.xml" Id="R6918b642cb8c4e79" /><Relationship Type="http://schemas.openxmlformats.org/officeDocument/2006/relationships/slide" Target="/ppt/slides/slide4.xml" Id="R62bc1837df944545" /><Relationship Type="http://schemas.openxmlformats.org/officeDocument/2006/relationships/slide" Target="/ppt/slides/slide5.xml" Id="Rc00ac118fa914899" /><Relationship Type="http://schemas.openxmlformats.org/officeDocument/2006/relationships/slide" Target="/ppt/slides/slide6.xml" Id="Rf57334ec908c40ec" /><Relationship Type="http://schemas.openxmlformats.org/officeDocument/2006/relationships/slide" Target="/ppt/slides/slide7.xml" Id="R45284e69735b46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71ceff69a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067f470514f12" /><Relationship Type="http://schemas.openxmlformats.org/officeDocument/2006/relationships/theme" Target="/ppt/slideMasters/theme/theme1.xml" Id="R88ecabec4c93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067f47051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ae83038db46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da2466764f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e45938170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9b095a709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8141e0fff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6c82fcc75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436f83463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−5 619 028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352 984 400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HIPPOPOTAMUS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