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bf9fae3ea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56d82544743e6"/>
  </p:sldMasterIdLst>
  <p:sldIdLst>
    <p:sldId xmlns:r="http://schemas.openxmlformats.org/officeDocument/2006/relationships" id="256" r:id="Rc3642bb2b5624dd0"/>
    <p:sldId xmlns:r="http://schemas.openxmlformats.org/officeDocument/2006/relationships" id="257" r:id="R2fa2ed920f064a93"/>
    <p:sldId xmlns:r="http://schemas.openxmlformats.org/officeDocument/2006/relationships" id="258" r:id="Rb0addd5dbb0942e1"/>
    <p:sldId xmlns:r="http://schemas.openxmlformats.org/officeDocument/2006/relationships" id="259" r:id="R0ffe74cdd6364cc6"/>
    <p:sldId xmlns:r="http://schemas.openxmlformats.org/officeDocument/2006/relationships" id="260" r:id="R70b4100a59094165"/>
    <p:sldId xmlns:r="http://schemas.openxmlformats.org/officeDocument/2006/relationships" id="261" r:id="R1e63b86f70ca4694"/>
    <p:sldId xmlns:r="http://schemas.openxmlformats.org/officeDocument/2006/relationships" id="262" r:id="Rd98b6f1d01d7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56d82544743e6" /><Relationship Type="http://schemas.openxmlformats.org/officeDocument/2006/relationships/slide" Target="/ppt/slides/slide1.xml" Id="Rc3642bb2b5624dd0" /><Relationship Type="http://schemas.openxmlformats.org/officeDocument/2006/relationships/slide" Target="/ppt/slides/slide2.xml" Id="R2fa2ed920f064a93" /><Relationship Type="http://schemas.openxmlformats.org/officeDocument/2006/relationships/slide" Target="/ppt/slides/slide3.xml" Id="Rb0addd5dbb0942e1" /><Relationship Type="http://schemas.openxmlformats.org/officeDocument/2006/relationships/slide" Target="/ppt/slides/slide4.xml" Id="R0ffe74cdd6364cc6" /><Relationship Type="http://schemas.openxmlformats.org/officeDocument/2006/relationships/slide" Target="/ppt/slides/slide5.xml" Id="R70b4100a59094165" /><Relationship Type="http://schemas.openxmlformats.org/officeDocument/2006/relationships/slide" Target="/ppt/slides/slide6.xml" Id="R1e63b86f70ca4694" /><Relationship Type="http://schemas.openxmlformats.org/officeDocument/2006/relationships/slide" Target="/ppt/slides/slide7.xml" Id="Rd98b6f1d01d7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bcdbb9545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73610c4724e26" /><Relationship Type="http://schemas.openxmlformats.org/officeDocument/2006/relationships/theme" Target="/ppt/slideMasters/theme/theme1.xml" Id="R082c6e9cca1a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73610c472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2fb58208c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e24bde8e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aa38195f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ae333a79d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7dc9a514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3c61915d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2527f5e9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HANNE KJERSTI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