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e610272219e4fb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74500349fb4fdf"/>
  </p:sldMasterIdLst>
  <p:sldIdLst>
    <p:sldId xmlns:r="http://schemas.openxmlformats.org/officeDocument/2006/relationships" id="256" r:id="R3020d97d497446f6"/>
    <p:sldId xmlns:r="http://schemas.openxmlformats.org/officeDocument/2006/relationships" id="257" r:id="Rf6c1607231c240ab"/>
    <p:sldId xmlns:r="http://schemas.openxmlformats.org/officeDocument/2006/relationships" id="258" r:id="Rb08c5f3f19e74432"/>
    <p:sldId xmlns:r="http://schemas.openxmlformats.org/officeDocument/2006/relationships" id="259" r:id="Re61aafbeba1d4ee5"/>
    <p:sldId xmlns:r="http://schemas.openxmlformats.org/officeDocument/2006/relationships" id="260" r:id="Rfe09a88f27054a85"/>
    <p:sldId xmlns:r="http://schemas.openxmlformats.org/officeDocument/2006/relationships" id="261" r:id="R1b07c71ee4964b52"/>
    <p:sldId xmlns:r="http://schemas.openxmlformats.org/officeDocument/2006/relationships" id="262" r:id="R9265f97d0a2d4a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74500349fb4fdf" /><Relationship Type="http://schemas.openxmlformats.org/officeDocument/2006/relationships/slide" Target="/ppt/slides/slide1.xml" Id="R3020d97d497446f6" /><Relationship Type="http://schemas.openxmlformats.org/officeDocument/2006/relationships/slide" Target="/ppt/slides/slide2.xml" Id="Rf6c1607231c240ab" /><Relationship Type="http://schemas.openxmlformats.org/officeDocument/2006/relationships/slide" Target="/ppt/slides/slide3.xml" Id="Rb08c5f3f19e74432" /><Relationship Type="http://schemas.openxmlformats.org/officeDocument/2006/relationships/slide" Target="/ppt/slides/slide4.xml" Id="Re61aafbeba1d4ee5" /><Relationship Type="http://schemas.openxmlformats.org/officeDocument/2006/relationships/slide" Target="/ppt/slides/slide5.xml" Id="Rfe09a88f27054a85" /><Relationship Type="http://schemas.openxmlformats.org/officeDocument/2006/relationships/slide" Target="/ppt/slides/slide6.xml" Id="R1b07c71ee4964b52" /><Relationship Type="http://schemas.openxmlformats.org/officeDocument/2006/relationships/slide" Target="/ppt/slides/slide7.xml" Id="R9265f97d0a2d4a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510cba8ec445d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a8a18a8b334b3e" /><Relationship Type="http://schemas.openxmlformats.org/officeDocument/2006/relationships/theme" Target="/ppt/slideMasters/theme/theme1.xml" Id="Refe5afd0ab6f4a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a8a18a8b334b3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d3a2585ea74b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a5384b290847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411a31d3e645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3dd7daeb764d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34faa9013d40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9eb0dfa6c14b3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9888d82c5746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BJØRNULF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BJØRNULF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BJØRNULF AS ble etablert [år] og holder til i Ulsteinvik.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BJØRNULF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BJØRNULF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BJØRNULF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3 415 662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1 358 709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7 623 989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41 688 711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44 642 269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BJØRNULF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BJØRNULF VERDI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BJØRNULF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Stålhaugen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6065 Ulsteinvik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927 847 418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BJØRNULF AS</a:t>
            </a:r>
          </a:p>
        </p:txBody>
      </p:sp>
    </p:spTree>
  </p:cSld>
  <p:clrMapOvr>
    <a:masterClrMapping xmlns:a="http://schemas.openxmlformats.org/drawingml/2006/main"/>
  </p:clrMapOvr>
</p:sld>
</file>