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c09bee1c774f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29944c57784d79"/>
  </p:sldMasterIdLst>
  <p:sldIdLst>
    <p:sldId xmlns:r="http://schemas.openxmlformats.org/officeDocument/2006/relationships" id="256" r:id="Rac75ce70ce1e4123"/>
    <p:sldId xmlns:r="http://schemas.openxmlformats.org/officeDocument/2006/relationships" id="257" r:id="R462254fb8cf34f75"/>
    <p:sldId xmlns:r="http://schemas.openxmlformats.org/officeDocument/2006/relationships" id="258" r:id="R9e9d810fe4e840c6"/>
    <p:sldId xmlns:r="http://schemas.openxmlformats.org/officeDocument/2006/relationships" id="259" r:id="R2e07da99c7ed4285"/>
    <p:sldId xmlns:r="http://schemas.openxmlformats.org/officeDocument/2006/relationships" id="260" r:id="Reea4f603e6ce4b89"/>
    <p:sldId xmlns:r="http://schemas.openxmlformats.org/officeDocument/2006/relationships" id="261" r:id="R15e42fc3cca24c59"/>
    <p:sldId xmlns:r="http://schemas.openxmlformats.org/officeDocument/2006/relationships" id="262" r:id="Rf45c5677f35347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29944c57784d79" /><Relationship Type="http://schemas.openxmlformats.org/officeDocument/2006/relationships/slide" Target="/ppt/slides/slide1.xml" Id="Rac75ce70ce1e4123" /><Relationship Type="http://schemas.openxmlformats.org/officeDocument/2006/relationships/slide" Target="/ppt/slides/slide2.xml" Id="R462254fb8cf34f75" /><Relationship Type="http://schemas.openxmlformats.org/officeDocument/2006/relationships/slide" Target="/ppt/slides/slide3.xml" Id="R9e9d810fe4e840c6" /><Relationship Type="http://schemas.openxmlformats.org/officeDocument/2006/relationships/slide" Target="/ppt/slides/slide4.xml" Id="R2e07da99c7ed4285" /><Relationship Type="http://schemas.openxmlformats.org/officeDocument/2006/relationships/slide" Target="/ppt/slides/slide5.xml" Id="Reea4f603e6ce4b89" /><Relationship Type="http://schemas.openxmlformats.org/officeDocument/2006/relationships/slide" Target="/ppt/slides/slide6.xml" Id="R15e42fc3cca24c59" /><Relationship Type="http://schemas.openxmlformats.org/officeDocument/2006/relationships/slide" Target="/ppt/slides/slide7.xml" Id="Rf45c5677f35347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ff56e3ef2d4f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649936bfb4f5e" /><Relationship Type="http://schemas.openxmlformats.org/officeDocument/2006/relationships/theme" Target="/ppt/slideMasters/theme/theme1.xml" Id="R2c5175171c5a42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a649936bfb4f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75f10eb0e41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e1b3429b942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abb3f4c4a4e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ead3e16784c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684320f874a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42a8133944c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a817f84ca4e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PROGRAM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−215 793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−265 561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HVARING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Colletts vei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927 855 453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