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f8b48cbd5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44fefd01b458d"/>
  </p:sldMasterIdLst>
  <p:sldIdLst>
    <p:sldId xmlns:r="http://schemas.openxmlformats.org/officeDocument/2006/relationships" id="256" r:id="R2e68dc40749d41f6"/>
    <p:sldId xmlns:r="http://schemas.openxmlformats.org/officeDocument/2006/relationships" id="257" r:id="R74921613ff79443d"/>
    <p:sldId xmlns:r="http://schemas.openxmlformats.org/officeDocument/2006/relationships" id="258" r:id="Rc419247ee8fc4d64"/>
    <p:sldId xmlns:r="http://schemas.openxmlformats.org/officeDocument/2006/relationships" id="259" r:id="Re9ee0b644c47404f"/>
    <p:sldId xmlns:r="http://schemas.openxmlformats.org/officeDocument/2006/relationships" id="260" r:id="R745c970617c048d9"/>
    <p:sldId xmlns:r="http://schemas.openxmlformats.org/officeDocument/2006/relationships" id="261" r:id="R3c4fdf17c89e4175"/>
    <p:sldId xmlns:r="http://schemas.openxmlformats.org/officeDocument/2006/relationships" id="262" r:id="Rc33efadbe1b7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44fefd01b458d" /><Relationship Type="http://schemas.openxmlformats.org/officeDocument/2006/relationships/slide" Target="/ppt/slides/slide1.xml" Id="R2e68dc40749d41f6" /><Relationship Type="http://schemas.openxmlformats.org/officeDocument/2006/relationships/slide" Target="/ppt/slides/slide2.xml" Id="R74921613ff79443d" /><Relationship Type="http://schemas.openxmlformats.org/officeDocument/2006/relationships/slide" Target="/ppt/slides/slide3.xml" Id="Rc419247ee8fc4d64" /><Relationship Type="http://schemas.openxmlformats.org/officeDocument/2006/relationships/slide" Target="/ppt/slides/slide4.xml" Id="Re9ee0b644c47404f" /><Relationship Type="http://schemas.openxmlformats.org/officeDocument/2006/relationships/slide" Target="/ppt/slides/slide5.xml" Id="R745c970617c048d9" /><Relationship Type="http://schemas.openxmlformats.org/officeDocument/2006/relationships/slide" Target="/ppt/slides/slide6.xml" Id="R3c4fdf17c89e4175" /><Relationship Type="http://schemas.openxmlformats.org/officeDocument/2006/relationships/slide" Target="/ppt/slides/slide7.xml" Id="Rc33efadbe1b7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c0cb7396f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ecd717204d52" /><Relationship Type="http://schemas.openxmlformats.org/officeDocument/2006/relationships/theme" Target="/ppt/slideMasters/theme/theme1.xml" Id="Rf9c8ea228d90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6ecd71720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5cfe9ce8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1b77311b5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2c3f099a6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43854057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4bfdfdac0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f5016a8cb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4f10e2c7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BUSINESS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927 868 490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