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dc3a92a84446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3f22bbff804d4c"/>
  </p:sldMasterIdLst>
  <p:sldIdLst>
    <p:sldId xmlns:r="http://schemas.openxmlformats.org/officeDocument/2006/relationships" id="256" r:id="R2af22aa913e54b50"/>
    <p:sldId xmlns:r="http://schemas.openxmlformats.org/officeDocument/2006/relationships" id="257" r:id="R5ef68e8179c24b02"/>
    <p:sldId xmlns:r="http://schemas.openxmlformats.org/officeDocument/2006/relationships" id="258" r:id="R585a5bff956343f6"/>
    <p:sldId xmlns:r="http://schemas.openxmlformats.org/officeDocument/2006/relationships" id="259" r:id="R8625b773d29443c2"/>
    <p:sldId xmlns:r="http://schemas.openxmlformats.org/officeDocument/2006/relationships" id="260" r:id="Rfc91da4f51014491"/>
    <p:sldId xmlns:r="http://schemas.openxmlformats.org/officeDocument/2006/relationships" id="261" r:id="R325724f300454c19"/>
    <p:sldId xmlns:r="http://schemas.openxmlformats.org/officeDocument/2006/relationships" id="262" r:id="Rec0a74f4637042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3f22bbff804d4c" /><Relationship Type="http://schemas.openxmlformats.org/officeDocument/2006/relationships/slide" Target="/ppt/slides/slide1.xml" Id="R2af22aa913e54b50" /><Relationship Type="http://schemas.openxmlformats.org/officeDocument/2006/relationships/slide" Target="/ppt/slides/slide2.xml" Id="R5ef68e8179c24b02" /><Relationship Type="http://schemas.openxmlformats.org/officeDocument/2006/relationships/slide" Target="/ppt/slides/slide3.xml" Id="R585a5bff956343f6" /><Relationship Type="http://schemas.openxmlformats.org/officeDocument/2006/relationships/slide" Target="/ppt/slides/slide4.xml" Id="R8625b773d29443c2" /><Relationship Type="http://schemas.openxmlformats.org/officeDocument/2006/relationships/slide" Target="/ppt/slides/slide5.xml" Id="Rfc91da4f51014491" /><Relationship Type="http://schemas.openxmlformats.org/officeDocument/2006/relationships/slide" Target="/ppt/slides/slide6.xml" Id="R325724f300454c19" /><Relationship Type="http://schemas.openxmlformats.org/officeDocument/2006/relationships/slide" Target="/ppt/slides/slide7.xml" Id="Rec0a74f4637042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e1602b527749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eb4f1b6494798" /><Relationship Type="http://schemas.openxmlformats.org/officeDocument/2006/relationships/theme" Target="/ppt/slideMasters/theme/theme1.xml" Id="Re58274d94fa14a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5eb4f1b64947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472e716b540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6b02062a049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6aa6d8b3d46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d1125b7cb43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3870eb4134e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917b7741f4f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44a611d3a45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KIKHAUGEN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KIKHAUGEN INVEST AS ble etablert [år] og holder til i Hauglandshella.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−110 620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3 366 177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3 366 177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MYRDAL ERLEND HUGAAS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Kikhaugen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5310 Hauglandshella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927 870 665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