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396d3094bd4d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9407ae56a342fd"/>
  </p:sldMasterIdLst>
  <p:sldIdLst>
    <p:sldId xmlns:r="http://schemas.openxmlformats.org/officeDocument/2006/relationships" id="256" r:id="Rc60e3ce4692d41e0"/>
    <p:sldId xmlns:r="http://schemas.openxmlformats.org/officeDocument/2006/relationships" id="257" r:id="R83e21ab3356a4f86"/>
    <p:sldId xmlns:r="http://schemas.openxmlformats.org/officeDocument/2006/relationships" id="258" r:id="R0dfc4f3c68524ca8"/>
    <p:sldId xmlns:r="http://schemas.openxmlformats.org/officeDocument/2006/relationships" id="259" r:id="R1ca89759425a4984"/>
    <p:sldId xmlns:r="http://schemas.openxmlformats.org/officeDocument/2006/relationships" id="260" r:id="R79e3cb30d5e34f21"/>
    <p:sldId xmlns:r="http://schemas.openxmlformats.org/officeDocument/2006/relationships" id="261" r:id="R66716a918a2d4b4a"/>
    <p:sldId xmlns:r="http://schemas.openxmlformats.org/officeDocument/2006/relationships" id="262" r:id="R8ba003f1c59845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9407ae56a342fd" /><Relationship Type="http://schemas.openxmlformats.org/officeDocument/2006/relationships/slide" Target="/ppt/slides/slide1.xml" Id="Rc60e3ce4692d41e0" /><Relationship Type="http://schemas.openxmlformats.org/officeDocument/2006/relationships/slide" Target="/ppt/slides/slide2.xml" Id="R83e21ab3356a4f86" /><Relationship Type="http://schemas.openxmlformats.org/officeDocument/2006/relationships/slide" Target="/ppt/slides/slide3.xml" Id="R0dfc4f3c68524ca8" /><Relationship Type="http://schemas.openxmlformats.org/officeDocument/2006/relationships/slide" Target="/ppt/slides/slide4.xml" Id="R1ca89759425a4984" /><Relationship Type="http://schemas.openxmlformats.org/officeDocument/2006/relationships/slide" Target="/ppt/slides/slide5.xml" Id="R79e3cb30d5e34f21" /><Relationship Type="http://schemas.openxmlformats.org/officeDocument/2006/relationships/slide" Target="/ppt/slides/slide6.xml" Id="R66716a918a2d4b4a" /><Relationship Type="http://schemas.openxmlformats.org/officeDocument/2006/relationships/slide" Target="/ppt/slides/slide7.xml" Id="R8ba003f1c59845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744d518e6143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432ee47264496" /><Relationship Type="http://schemas.openxmlformats.org/officeDocument/2006/relationships/theme" Target="/ppt/slideMasters/theme/theme1.xml" Id="R53aa726ba5bc4b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8432ee472644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84460eeb64a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d1ca1948440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815de875145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5fb3e6c404e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18ce693f04a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6e4b4153e46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71e1267534f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SANDEN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EQUITY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−2 432 372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246 543 563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1 327 017 283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1 327 415 094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927 900 912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