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bf86f740754d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d55e7e515b4c1e"/>
  </p:sldMasterIdLst>
  <p:sldIdLst>
    <p:sldId xmlns:r="http://schemas.openxmlformats.org/officeDocument/2006/relationships" id="256" r:id="Rf9bb0ee832834b5b"/>
    <p:sldId xmlns:r="http://schemas.openxmlformats.org/officeDocument/2006/relationships" id="257" r:id="R4191fdaa6d54475a"/>
    <p:sldId xmlns:r="http://schemas.openxmlformats.org/officeDocument/2006/relationships" id="258" r:id="R6a0c74b4b2564b19"/>
    <p:sldId xmlns:r="http://schemas.openxmlformats.org/officeDocument/2006/relationships" id="259" r:id="Rb61811acfdeb49b1"/>
    <p:sldId xmlns:r="http://schemas.openxmlformats.org/officeDocument/2006/relationships" id="260" r:id="Re6e91b0a4e99476c"/>
    <p:sldId xmlns:r="http://schemas.openxmlformats.org/officeDocument/2006/relationships" id="261" r:id="R4d2645d094dd45f2"/>
    <p:sldId xmlns:r="http://schemas.openxmlformats.org/officeDocument/2006/relationships" id="262" r:id="Rce3050842aa641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d55e7e515b4c1e" /><Relationship Type="http://schemas.openxmlformats.org/officeDocument/2006/relationships/slide" Target="/ppt/slides/slide1.xml" Id="Rf9bb0ee832834b5b" /><Relationship Type="http://schemas.openxmlformats.org/officeDocument/2006/relationships/slide" Target="/ppt/slides/slide2.xml" Id="R4191fdaa6d54475a" /><Relationship Type="http://schemas.openxmlformats.org/officeDocument/2006/relationships/slide" Target="/ppt/slides/slide3.xml" Id="R6a0c74b4b2564b19" /><Relationship Type="http://schemas.openxmlformats.org/officeDocument/2006/relationships/slide" Target="/ppt/slides/slide4.xml" Id="Rb61811acfdeb49b1" /><Relationship Type="http://schemas.openxmlformats.org/officeDocument/2006/relationships/slide" Target="/ppt/slides/slide5.xml" Id="Re6e91b0a4e99476c" /><Relationship Type="http://schemas.openxmlformats.org/officeDocument/2006/relationships/slide" Target="/ppt/slides/slide6.xml" Id="R4d2645d094dd45f2" /><Relationship Type="http://schemas.openxmlformats.org/officeDocument/2006/relationships/slide" Target="/ppt/slides/slide7.xml" Id="Rce3050842aa641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24b3a38854f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22443ad1f4aec" /><Relationship Type="http://schemas.openxmlformats.org/officeDocument/2006/relationships/theme" Target="/ppt/slideMasters/theme/theme1.xml" Id="R3028f6f5a13349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222443ad1f4a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66208fd8742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e322760b842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00a75c15c4a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6831bcddc41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6763ad5c941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f95ae735c40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71e08b6974e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JOCA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JOCA HOLDING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26 753 940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30 121 909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 PHIKUL  –  53,9 %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 JOSTEIN PETTER  –  46,1 %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927 943 670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JOCA HOLDING AS</a:t>
            </a:r>
          </a:p>
        </p:txBody>
      </p:sp>
    </p:spTree>
  </p:cSld>
  <p:clrMapOvr>
    <a:masterClrMapping xmlns:a="http://schemas.openxmlformats.org/drawingml/2006/main"/>
  </p:clrMapOvr>
</p:sld>
</file>